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7"/>
  </p:handoutMasterIdLst>
  <p:sldIdLst>
    <p:sldId id="258" r:id="rId2"/>
    <p:sldId id="271" r:id="rId3"/>
    <p:sldId id="272" r:id="rId4"/>
    <p:sldId id="259" r:id="rId5"/>
    <p:sldId id="270" r:id="rId6"/>
    <p:sldId id="264" r:id="rId7"/>
    <p:sldId id="260" r:id="rId8"/>
    <p:sldId id="261" r:id="rId9"/>
    <p:sldId id="262" r:id="rId10"/>
    <p:sldId id="263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02438" cy="99345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98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2863" y="0"/>
            <a:ext cx="2947987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6C6BC6-7672-4639-8B9E-22EA68A999BB}" type="datetimeFigureOut">
              <a:rPr lang="en-NZ" smtClean="0"/>
              <a:t>22/02/2015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6100"/>
            <a:ext cx="2947988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2863" y="9436100"/>
            <a:ext cx="2947987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C7D3B4-879C-493D-9C6A-5F01DFD7020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163445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F3DED-76D4-41FE-9ED9-82AA9D735813}" type="datetimeFigureOut">
              <a:rPr lang="en-NZ" smtClean="0"/>
              <a:t>22/02/2015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600E-5C4D-421A-A4D8-BBBB3996964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60876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F3DED-76D4-41FE-9ED9-82AA9D735813}" type="datetimeFigureOut">
              <a:rPr lang="en-NZ" smtClean="0"/>
              <a:t>22/02/2015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600E-5C4D-421A-A4D8-BBBB3996964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13472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F3DED-76D4-41FE-9ED9-82AA9D735813}" type="datetimeFigureOut">
              <a:rPr lang="en-NZ" smtClean="0"/>
              <a:t>22/02/2015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600E-5C4D-421A-A4D8-BBBB3996964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52916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F3DED-76D4-41FE-9ED9-82AA9D735813}" type="datetimeFigureOut">
              <a:rPr lang="en-NZ" smtClean="0"/>
              <a:t>22/02/2015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600E-5C4D-421A-A4D8-BBBB3996964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73150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F3DED-76D4-41FE-9ED9-82AA9D735813}" type="datetimeFigureOut">
              <a:rPr lang="en-NZ" smtClean="0"/>
              <a:t>22/02/2015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600E-5C4D-421A-A4D8-BBBB3996964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36198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F3DED-76D4-41FE-9ED9-82AA9D735813}" type="datetimeFigureOut">
              <a:rPr lang="en-NZ" smtClean="0"/>
              <a:t>22/02/2015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600E-5C4D-421A-A4D8-BBBB3996964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60831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F3DED-76D4-41FE-9ED9-82AA9D735813}" type="datetimeFigureOut">
              <a:rPr lang="en-NZ" smtClean="0"/>
              <a:t>22/02/2015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600E-5C4D-421A-A4D8-BBBB3996964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28671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F3DED-76D4-41FE-9ED9-82AA9D735813}" type="datetimeFigureOut">
              <a:rPr lang="en-NZ" smtClean="0"/>
              <a:t>22/02/2015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600E-5C4D-421A-A4D8-BBBB3996964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7943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F3DED-76D4-41FE-9ED9-82AA9D735813}" type="datetimeFigureOut">
              <a:rPr lang="en-NZ" smtClean="0"/>
              <a:t>22/02/2015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600E-5C4D-421A-A4D8-BBBB3996964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03857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F3DED-76D4-41FE-9ED9-82AA9D735813}" type="datetimeFigureOut">
              <a:rPr lang="en-NZ" smtClean="0"/>
              <a:t>22/02/2015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600E-5C4D-421A-A4D8-BBBB3996964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37478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F3DED-76D4-41FE-9ED9-82AA9D735813}" type="datetimeFigureOut">
              <a:rPr lang="en-NZ" smtClean="0"/>
              <a:t>22/02/2015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600E-5C4D-421A-A4D8-BBBB3996964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66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F3DED-76D4-41FE-9ED9-82AA9D735813}" type="datetimeFigureOut">
              <a:rPr lang="en-NZ" smtClean="0"/>
              <a:t>22/02/2015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C600E-5C4D-421A-A4D8-BBBB3996964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48125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4176463"/>
          </a:xfrm>
        </p:spPr>
        <p:txBody>
          <a:bodyPr/>
          <a:lstStyle/>
          <a:p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5181" y="4509120"/>
            <a:ext cx="8192643" cy="2160240"/>
          </a:xfrm>
          <a:solidFill>
            <a:srgbClr val="1C1C1C"/>
          </a:solidFill>
        </p:spPr>
        <p:txBody>
          <a:bodyPr>
            <a:noAutofit/>
          </a:bodyPr>
          <a:lstStyle/>
          <a:p>
            <a:r>
              <a:rPr lang="en-NZ" sz="4400" dirty="0" smtClean="0">
                <a:solidFill>
                  <a:schemeClr val="bg1"/>
                </a:solidFill>
                <a:latin typeface="AR DARLING" panose="02000000000000000000" pitchFamily="2" charset="0"/>
              </a:rPr>
              <a:t>Part 2</a:t>
            </a:r>
          </a:p>
          <a:p>
            <a:r>
              <a:rPr lang="en-NZ" sz="4400" dirty="0" smtClean="0">
                <a:solidFill>
                  <a:schemeClr val="bg1"/>
                </a:solidFill>
                <a:latin typeface="AR DARLING" panose="02000000000000000000" pitchFamily="2" charset="0"/>
              </a:rPr>
              <a:t>‘Build by growing &amp; reaching together’</a:t>
            </a:r>
            <a:endParaRPr lang="en-NZ" sz="4400" dirty="0">
              <a:solidFill>
                <a:schemeClr val="bg1"/>
              </a:solidFill>
              <a:latin typeface="AR DARLING" panose="02000000000000000000" pitchFamily="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81" y="188640"/>
            <a:ext cx="8192643" cy="416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34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10000"/>
            </a:schemeClr>
          </a:solidFill>
        </p:spPr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We grow </a:t>
            </a:r>
            <a:r>
              <a:rPr lang="en-NZ" dirty="0" smtClean="0">
                <a:solidFill>
                  <a:schemeClr val="bg1"/>
                </a:solidFill>
              </a:rPr>
              <a:t>&amp; reach through ‘prayer’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>
              <a:lumMod val="1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sz="4000" dirty="0" smtClean="0">
                <a:solidFill>
                  <a:schemeClr val="bg1"/>
                </a:solidFill>
              </a:rPr>
              <a:t>Prayer…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Is the key to intimacy with God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Is the key to the intervention of God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Was key to Jesus life – Mark 1:35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Was key to the life of the early church – Acts 1 &amp; 2</a:t>
            </a:r>
            <a:endParaRPr lang="en-NZ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022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  <a:solidFill>
            <a:schemeClr val="bg2">
              <a:lumMod val="10000"/>
            </a:schemeClr>
          </a:solidFill>
        </p:spPr>
        <p:txBody>
          <a:bodyPr>
            <a:normAutofit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We grow </a:t>
            </a:r>
            <a:r>
              <a:rPr lang="en-NZ" dirty="0" smtClean="0">
                <a:solidFill>
                  <a:schemeClr val="bg1"/>
                </a:solidFill>
              </a:rPr>
              <a:t>&amp; reach through ‘the Word’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>
              <a:lumMod val="1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NZ" sz="4000" dirty="0" smtClean="0">
                <a:solidFill>
                  <a:schemeClr val="bg1"/>
                </a:solidFill>
              </a:rPr>
              <a:t>The Word of God…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Transforms us </a:t>
            </a:r>
            <a:r>
              <a:rPr lang="en-NZ" sz="4000" dirty="0" smtClean="0">
                <a:solidFill>
                  <a:schemeClr val="bg1"/>
                </a:solidFill>
              </a:rPr>
              <a:t>– James 1</a:t>
            </a:r>
            <a:endParaRPr lang="en-NZ" sz="4000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Sets us free by defining reality from God’s perspective – John 8:31-32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Shapes our worldview &amp; values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Reveals the Father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84922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10000"/>
            </a:schemeClr>
          </a:solidFill>
        </p:spPr>
        <p:txBody>
          <a:bodyPr>
            <a:normAutofit fontScale="90000"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We grow </a:t>
            </a:r>
            <a:r>
              <a:rPr lang="en-NZ" dirty="0" smtClean="0">
                <a:solidFill>
                  <a:schemeClr val="bg1"/>
                </a:solidFill>
              </a:rPr>
              <a:t>&amp; reach through ‘community’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5257800"/>
          </a:xfrm>
          <a:solidFill>
            <a:schemeClr val="bg2">
              <a:lumMod val="1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NZ" sz="4000" dirty="0" smtClean="0">
                <a:solidFill>
                  <a:schemeClr val="bg1"/>
                </a:solidFill>
              </a:rPr>
              <a:t>Growing in Community…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Means life in common – Acts 2-6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Realising we are one family, one body – 1 Corinthians 12 &amp; 14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Means valuing our diversity                      – Romans 12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Growing through conflict                           – Romans 12</a:t>
            </a:r>
          </a:p>
          <a:p>
            <a:pPr marL="0" indent="0">
              <a:buNone/>
            </a:pPr>
            <a:endParaRPr lang="en-NZ" sz="4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92909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10000"/>
            </a:schemeClr>
          </a:solidFill>
        </p:spPr>
        <p:txBody>
          <a:bodyPr>
            <a:normAutofit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We </a:t>
            </a:r>
            <a:r>
              <a:rPr lang="en-NZ" dirty="0" smtClean="0">
                <a:solidFill>
                  <a:schemeClr val="bg1"/>
                </a:solidFill>
              </a:rPr>
              <a:t>grow &amp; reach through ‘love’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>
              <a:lumMod val="1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NZ" sz="4000" dirty="0" smtClean="0">
                <a:solidFill>
                  <a:schemeClr val="bg1"/>
                </a:solidFill>
              </a:rPr>
              <a:t>Our love for…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God – Matthew 22:37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For Christ – 1 Peter 2:7 / the story of Bill Bright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One another  - John 13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Every life that matters to God </a:t>
            </a:r>
            <a:r>
              <a:rPr lang="en-NZ" sz="4000" dirty="0" smtClean="0">
                <a:solidFill>
                  <a:schemeClr val="bg1"/>
                </a:solidFill>
              </a:rPr>
              <a:t>             – </a:t>
            </a:r>
            <a:r>
              <a:rPr lang="en-NZ" sz="4000" dirty="0" smtClean="0">
                <a:solidFill>
                  <a:schemeClr val="bg1"/>
                </a:solidFill>
              </a:rPr>
              <a:t>John 3:16-17</a:t>
            </a:r>
            <a:endParaRPr lang="en-NZ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85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10000"/>
            </a:schemeClr>
          </a:solidFill>
        </p:spPr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We </a:t>
            </a:r>
            <a:r>
              <a:rPr lang="en-NZ" dirty="0" smtClean="0">
                <a:solidFill>
                  <a:schemeClr val="bg1"/>
                </a:solidFill>
              </a:rPr>
              <a:t>grow &amp; reach through </a:t>
            </a:r>
            <a:r>
              <a:rPr lang="en-NZ" dirty="0" smtClean="0">
                <a:solidFill>
                  <a:schemeClr val="bg1"/>
                </a:solidFill>
              </a:rPr>
              <a:t>‘being’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>
              <a:lumMod val="10000"/>
            </a:schemeClr>
          </a:solidFill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Jesus defined reaching others as </a:t>
            </a:r>
            <a:r>
              <a:rPr lang="en-NZ" sz="4000" u="sng" dirty="0" smtClean="0">
                <a:solidFill>
                  <a:schemeClr val="bg1"/>
                </a:solidFill>
              </a:rPr>
              <a:t>being</a:t>
            </a:r>
            <a:r>
              <a:rPr lang="en-NZ" sz="4000" dirty="0" smtClean="0">
                <a:solidFill>
                  <a:schemeClr val="bg1"/>
                </a:solidFill>
              </a:rPr>
              <a:t> empowered to ‘…</a:t>
            </a:r>
            <a:r>
              <a:rPr lang="en-NZ" sz="4000" u="sng" dirty="0" smtClean="0">
                <a:solidFill>
                  <a:schemeClr val="bg1"/>
                </a:solidFill>
              </a:rPr>
              <a:t>be</a:t>
            </a:r>
            <a:r>
              <a:rPr lang="en-NZ" sz="4000" dirty="0" smtClean="0">
                <a:solidFill>
                  <a:schemeClr val="bg1"/>
                </a:solidFill>
              </a:rPr>
              <a:t> His witness…’ – Acts 1:8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‘who you are shouts so loud, I cannot hear what you say’ (Emmerson) – 2 Corinthians 3:1-3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Key is authenticity - </a:t>
            </a:r>
            <a:endParaRPr lang="en-NZ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782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10000"/>
            </a:schemeClr>
          </a:solidFill>
        </p:spPr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We </a:t>
            </a:r>
            <a:r>
              <a:rPr lang="en-NZ" dirty="0" smtClean="0">
                <a:solidFill>
                  <a:schemeClr val="bg1"/>
                </a:solidFill>
              </a:rPr>
              <a:t>grow &amp; reach through ‘power’ 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  <a:solidFill>
            <a:schemeClr val="bg2">
              <a:lumMod val="10000"/>
            </a:schemeClr>
          </a:solidFill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The Christian life is a supernatural life – through the Holy Spirit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Leadings – Romans 8:15 / Book of Acts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Healing – the Gospels / Book of Acts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People set free – the Gospels / Book of Acts</a:t>
            </a:r>
            <a:endParaRPr lang="en-NZ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530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10000"/>
            </a:schemeClr>
          </a:solidFill>
        </p:spPr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Jesus heart cry &amp; prayer – John 17</a:t>
            </a:r>
            <a:endParaRPr lang="en-NZ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558926"/>
            <a:ext cx="4968552" cy="4968552"/>
          </a:xfrm>
        </p:spPr>
      </p:pic>
    </p:spTree>
    <p:extLst>
      <p:ext uri="{BB962C8B-B14F-4D97-AF65-F5344CB8AC3E}">
        <p14:creationId xmlns:p14="http://schemas.microsoft.com/office/powerpoint/2010/main" val="242405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10000"/>
            </a:schemeClr>
          </a:solidFill>
        </p:spPr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We Grow &amp; Reach </a:t>
            </a:r>
            <a:r>
              <a:rPr lang="en-NZ" dirty="0">
                <a:solidFill>
                  <a:schemeClr val="bg1"/>
                </a:solidFill>
              </a:rPr>
              <a:t>T</a:t>
            </a:r>
            <a:r>
              <a:rPr lang="en-NZ" dirty="0" smtClean="0">
                <a:solidFill>
                  <a:schemeClr val="bg1"/>
                </a:solidFill>
              </a:rPr>
              <a:t>ogether 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>
              <a:lumMod val="1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NZ" sz="4000" dirty="0">
                <a:solidFill>
                  <a:schemeClr val="bg1"/>
                </a:solidFill>
              </a:rPr>
              <a:t>“We are all in the same boat, </a:t>
            </a:r>
            <a:r>
              <a:rPr lang="en-NZ" sz="4000" dirty="0" smtClean="0">
                <a:solidFill>
                  <a:schemeClr val="bg1"/>
                </a:solidFill>
              </a:rPr>
              <a:t>                        in </a:t>
            </a:r>
            <a:r>
              <a:rPr lang="en-NZ" sz="4000" dirty="0">
                <a:solidFill>
                  <a:schemeClr val="bg1"/>
                </a:solidFill>
              </a:rPr>
              <a:t>a stormy sea, </a:t>
            </a:r>
            <a:r>
              <a:rPr lang="en-NZ" sz="4000" dirty="0" smtClean="0">
                <a:solidFill>
                  <a:schemeClr val="bg1"/>
                </a:solidFill>
              </a:rPr>
              <a:t>                                             and </a:t>
            </a:r>
            <a:r>
              <a:rPr lang="en-NZ" sz="4000" dirty="0">
                <a:solidFill>
                  <a:schemeClr val="bg1"/>
                </a:solidFill>
              </a:rPr>
              <a:t>we owe each other </a:t>
            </a:r>
            <a:r>
              <a:rPr lang="en-NZ" sz="4000" dirty="0" smtClean="0">
                <a:solidFill>
                  <a:schemeClr val="bg1"/>
                </a:solidFill>
              </a:rPr>
              <a:t>                                      a </a:t>
            </a:r>
            <a:r>
              <a:rPr lang="en-NZ" sz="4000" dirty="0">
                <a:solidFill>
                  <a:schemeClr val="bg1"/>
                </a:solidFill>
              </a:rPr>
              <a:t>terrible loyalty</a:t>
            </a:r>
            <a:r>
              <a:rPr lang="en-NZ" sz="4000" dirty="0" smtClean="0">
                <a:solidFill>
                  <a:schemeClr val="bg1"/>
                </a:solidFill>
              </a:rPr>
              <a:t>.”</a:t>
            </a:r>
          </a:p>
          <a:p>
            <a:pPr marL="0" indent="0" algn="ctr">
              <a:buNone/>
            </a:pPr>
            <a:r>
              <a:rPr lang="en-NZ" sz="4000" dirty="0" smtClean="0">
                <a:solidFill>
                  <a:schemeClr val="bg1"/>
                </a:solidFill>
              </a:rPr>
              <a:t>G. K. Chesterton</a:t>
            </a:r>
            <a:endParaRPr lang="en-NZ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7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10000"/>
            </a:schemeClr>
          </a:solidFill>
        </p:spPr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We Grow &amp; Reach </a:t>
            </a:r>
            <a:r>
              <a:rPr lang="en-NZ" dirty="0">
                <a:solidFill>
                  <a:schemeClr val="bg1"/>
                </a:solidFill>
              </a:rPr>
              <a:t>T</a:t>
            </a:r>
            <a:r>
              <a:rPr lang="en-NZ" dirty="0" smtClean="0">
                <a:solidFill>
                  <a:schemeClr val="bg1"/>
                </a:solidFill>
              </a:rPr>
              <a:t>ogether 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853136"/>
          </a:xfrm>
          <a:solidFill>
            <a:schemeClr val="bg2">
              <a:lumMod val="1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NZ" sz="4000" dirty="0" smtClean="0">
                <a:solidFill>
                  <a:schemeClr val="bg1"/>
                </a:solidFill>
              </a:rPr>
              <a:t>Spiritual Growth is…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A choice, a </a:t>
            </a:r>
            <a:r>
              <a:rPr lang="en-NZ" sz="4000" dirty="0" smtClean="0">
                <a:solidFill>
                  <a:schemeClr val="bg1"/>
                </a:solidFill>
              </a:rPr>
              <a:t>decision – Matthew 4:18-20</a:t>
            </a:r>
            <a:endParaRPr lang="en-NZ" sz="4000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A life time journey “…a long obedience in the same direction” (Eugene Peterson)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Your responsibility </a:t>
            </a:r>
            <a:r>
              <a:rPr lang="en-NZ" sz="4000" dirty="0" smtClean="0">
                <a:solidFill>
                  <a:schemeClr val="bg1"/>
                </a:solidFill>
              </a:rPr>
              <a:t>                                    – </a:t>
            </a:r>
            <a:r>
              <a:rPr lang="en-NZ" sz="4000" dirty="0" smtClean="0">
                <a:solidFill>
                  <a:schemeClr val="bg1"/>
                </a:solidFill>
              </a:rPr>
              <a:t>Philippians 2:12-13</a:t>
            </a:r>
          </a:p>
          <a:p>
            <a:pPr>
              <a:buFont typeface="Wingdings" panose="05000000000000000000" pitchFamily="2" charset="2"/>
              <a:buChar char="ü"/>
            </a:pPr>
            <a:endParaRPr lang="en-NZ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717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10000"/>
            </a:schemeClr>
          </a:solidFill>
        </p:spPr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Growth is not instant </a:t>
            </a:r>
            <a:endParaRPr lang="en-NZ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525748"/>
            <a:ext cx="4093932" cy="4976404"/>
          </a:xfrm>
        </p:spPr>
      </p:pic>
    </p:spTree>
    <p:extLst>
      <p:ext uri="{BB962C8B-B14F-4D97-AF65-F5344CB8AC3E}">
        <p14:creationId xmlns:p14="http://schemas.microsoft.com/office/powerpoint/2010/main" val="317465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10000"/>
            </a:schemeClr>
          </a:solidFill>
        </p:spPr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Growing together </a:t>
            </a:r>
            <a:endParaRPr lang="en-NZ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486917"/>
            <a:ext cx="4968552" cy="4968552"/>
          </a:xfrm>
        </p:spPr>
      </p:pic>
    </p:spTree>
    <p:extLst>
      <p:ext uri="{BB962C8B-B14F-4D97-AF65-F5344CB8AC3E}">
        <p14:creationId xmlns:p14="http://schemas.microsoft.com/office/powerpoint/2010/main" val="386271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10000"/>
            </a:schemeClr>
          </a:solidFill>
        </p:spPr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We Grow &amp; Reach </a:t>
            </a:r>
            <a:r>
              <a:rPr lang="en-NZ" dirty="0">
                <a:solidFill>
                  <a:schemeClr val="bg1"/>
                </a:solidFill>
              </a:rPr>
              <a:t>T</a:t>
            </a:r>
            <a:r>
              <a:rPr lang="en-NZ" dirty="0" smtClean="0">
                <a:solidFill>
                  <a:schemeClr val="bg1"/>
                </a:solidFill>
              </a:rPr>
              <a:t>ogether 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>
              <a:lumMod val="10000"/>
            </a:schemeClr>
          </a:solidFill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NZ" sz="4300" dirty="0" smtClean="0">
                <a:solidFill>
                  <a:schemeClr val="bg1"/>
                </a:solidFill>
              </a:rPr>
              <a:t>About the right ingredients &amp; </a:t>
            </a:r>
            <a:r>
              <a:rPr lang="en-NZ" sz="4300" dirty="0" smtClean="0">
                <a:solidFill>
                  <a:schemeClr val="bg1"/>
                </a:solidFill>
              </a:rPr>
              <a:t>environment – 1 Corinthians 3</a:t>
            </a:r>
            <a:endParaRPr lang="en-NZ" sz="4300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NZ" sz="4300" dirty="0" smtClean="0">
                <a:solidFill>
                  <a:schemeClr val="bg1"/>
                </a:solidFill>
              </a:rPr>
              <a:t>About becoming like Christ…not only believing in Him, but believing like Him – Luke 6:40 / </a:t>
            </a:r>
            <a:r>
              <a:rPr lang="en-NZ" sz="4300" dirty="0" smtClean="0">
                <a:solidFill>
                  <a:schemeClr val="bg1"/>
                </a:solidFill>
              </a:rPr>
              <a:t>        1 </a:t>
            </a:r>
            <a:r>
              <a:rPr lang="en-NZ" sz="4300" dirty="0" smtClean="0">
                <a:solidFill>
                  <a:schemeClr val="bg1"/>
                </a:solidFill>
              </a:rPr>
              <a:t>John 2:6 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9092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10000"/>
            </a:schemeClr>
          </a:solidFill>
        </p:spPr>
        <p:txBody>
          <a:bodyPr>
            <a:normAutofit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We grow </a:t>
            </a:r>
            <a:r>
              <a:rPr lang="en-NZ" dirty="0" smtClean="0">
                <a:solidFill>
                  <a:schemeClr val="bg1"/>
                </a:solidFill>
              </a:rPr>
              <a:t>&amp; reach through ‘serving’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>
              <a:lumMod val="1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NZ" sz="4000" dirty="0" smtClean="0">
                <a:solidFill>
                  <a:schemeClr val="bg1"/>
                </a:solidFill>
              </a:rPr>
              <a:t>We serve with…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A servant heart, the ‘whatever it takes’ spirit – Matthew 20:28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4000" dirty="0" smtClean="0">
                <a:solidFill>
                  <a:schemeClr val="bg1"/>
                </a:solidFill>
              </a:rPr>
              <a:t>Our spiritual gifts &amp; passion – Romans 12 / 1 Corinthians 12 / 1 Peter 4</a:t>
            </a:r>
            <a:endParaRPr lang="en-N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518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10000"/>
            </a:schemeClr>
          </a:solidFill>
        </p:spPr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We grow </a:t>
            </a:r>
            <a:r>
              <a:rPr lang="en-NZ" dirty="0" smtClean="0">
                <a:solidFill>
                  <a:schemeClr val="bg1"/>
                </a:solidFill>
              </a:rPr>
              <a:t>&amp; reach through ‘giving’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  <a:solidFill>
            <a:schemeClr val="bg2">
              <a:lumMod val="10000"/>
            </a:schemeClr>
          </a:solidFill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NZ" sz="5200" dirty="0" smtClean="0">
                <a:solidFill>
                  <a:schemeClr val="bg1"/>
                </a:solidFill>
              </a:rPr>
              <a:t>We give for the purpose of…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5200" dirty="0" smtClean="0">
                <a:solidFill>
                  <a:schemeClr val="bg1"/>
                </a:solidFill>
              </a:rPr>
              <a:t>Meeting Needs – Acts 2, 4 &amp; 5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5200" dirty="0" smtClean="0">
                <a:solidFill>
                  <a:schemeClr val="bg1"/>
                </a:solidFill>
              </a:rPr>
              <a:t>Mission – seen in the Book of Acts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5200" dirty="0" smtClean="0">
                <a:solidFill>
                  <a:schemeClr val="bg1"/>
                </a:solidFill>
              </a:rPr>
              <a:t>Breaking the spirit of materialism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5200" dirty="0" smtClean="0">
                <a:solidFill>
                  <a:schemeClr val="bg1"/>
                </a:solidFill>
              </a:rPr>
              <a:t>Investing in what is eternal, the kingdom – Matthew 6:33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NZ" sz="5200" dirty="0" smtClean="0">
                <a:solidFill>
                  <a:schemeClr val="bg1"/>
                </a:solidFill>
              </a:rPr>
              <a:t>Expressing worship &amp; trust in God                            – Philippians 4:19 / Malachi 3</a:t>
            </a:r>
          </a:p>
          <a:p>
            <a:pPr marL="0" indent="0">
              <a:buNone/>
            </a:pPr>
            <a:r>
              <a:rPr lang="en-NZ" dirty="0" smtClean="0"/>
              <a:t>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07843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504</Words>
  <Application>Microsoft Office PowerPoint</Application>
  <PresentationFormat>On-screen Show (4:3)</PresentationFormat>
  <Paragraphs>61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Jesus heart cry &amp; prayer – John 17</vt:lpstr>
      <vt:lpstr>We Grow &amp; Reach Together </vt:lpstr>
      <vt:lpstr>We Grow &amp; Reach Together </vt:lpstr>
      <vt:lpstr>Growth is not instant </vt:lpstr>
      <vt:lpstr>Growing together </vt:lpstr>
      <vt:lpstr>We Grow &amp; Reach Together </vt:lpstr>
      <vt:lpstr>We grow &amp; reach through ‘serving’</vt:lpstr>
      <vt:lpstr>We grow &amp; reach through ‘giving’</vt:lpstr>
      <vt:lpstr>We grow &amp; reach through ‘prayer’</vt:lpstr>
      <vt:lpstr>We grow &amp; reach through ‘the Word’</vt:lpstr>
      <vt:lpstr>We grow &amp; reach through ‘community’</vt:lpstr>
      <vt:lpstr>We grow &amp; reach through ‘love’</vt:lpstr>
      <vt:lpstr>We grow &amp; reach through ‘being’</vt:lpstr>
      <vt:lpstr>We grow &amp; reach through ‘power’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Mazhar Kefali</dc:creator>
  <cp:lastModifiedBy>Mazhar Kefali</cp:lastModifiedBy>
  <cp:revision>20</cp:revision>
  <cp:lastPrinted>2015-02-21T19:06:39Z</cp:lastPrinted>
  <dcterms:created xsi:type="dcterms:W3CDTF">2015-02-21T06:08:12Z</dcterms:created>
  <dcterms:modified xsi:type="dcterms:W3CDTF">2015-02-21T19:14:32Z</dcterms:modified>
</cp:coreProperties>
</file>