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4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860C-F0AA-457F-AA10-7E1007E4D9FA}" type="datetimeFigureOut">
              <a:rPr lang="en-NZ" smtClean="0"/>
              <a:t>14/02/2015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9879D-623E-4843-95BF-C6705ED2B92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78107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860C-F0AA-457F-AA10-7E1007E4D9FA}" type="datetimeFigureOut">
              <a:rPr lang="en-NZ" smtClean="0"/>
              <a:t>14/02/2015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9879D-623E-4843-95BF-C6705ED2B92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74217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860C-F0AA-457F-AA10-7E1007E4D9FA}" type="datetimeFigureOut">
              <a:rPr lang="en-NZ" smtClean="0"/>
              <a:t>14/02/2015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9879D-623E-4843-95BF-C6705ED2B92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82641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860C-F0AA-457F-AA10-7E1007E4D9FA}" type="datetimeFigureOut">
              <a:rPr lang="en-NZ" smtClean="0"/>
              <a:t>14/02/2015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9879D-623E-4843-95BF-C6705ED2B92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79216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860C-F0AA-457F-AA10-7E1007E4D9FA}" type="datetimeFigureOut">
              <a:rPr lang="en-NZ" smtClean="0"/>
              <a:t>14/02/2015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9879D-623E-4843-95BF-C6705ED2B92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86902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860C-F0AA-457F-AA10-7E1007E4D9FA}" type="datetimeFigureOut">
              <a:rPr lang="en-NZ" smtClean="0"/>
              <a:t>14/02/2015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9879D-623E-4843-95BF-C6705ED2B92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69380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860C-F0AA-457F-AA10-7E1007E4D9FA}" type="datetimeFigureOut">
              <a:rPr lang="en-NZ" smtClean="0"/>
              <a:t>14/02/2015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9879D-623E-4843-95BF-C6705ED2B92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26052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860C-F0AA-457F-AA10-7E1007E4D9FA}" type="datetimeFigureOut">
              <a:rPr lang="en-NZ" smtClean="0"/>
              <a:t>14/02/2015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9879D-623E-4843-95BF-C6705ED2B92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84619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860C-F0AA-457F-AA10-7E1007E4D9FA}" type="datetimeFigureOut">
              <a:rPr lang="en-NZ" smtClean="0"/>
              <a:t>14/02/2015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9879D-623E-4843-95BF-C6705ED2B92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9652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860C-F0AA-457F-AA10-7E1007E4D9FA}" type="datetimeFigureOut">
              <a:rPr lang="en-NZ" smtClean="0"/>
              <a:t>14/02/2015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9879D-623E-4843-95BF-C6705ED2B92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25990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860C-F0AA-457F-AA10-7E1007E4D9FA}" type="datetimeFigureOut">
              <a:rPr lang="en-NZ" smtClean="0"/>
              <a:t>14/02/2015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9879D-623E-4843-95BF-C6705ED2B92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18110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3860C-F0AA-457F-AA10-7E1007E4D9FA}" type="datetimeFigureOut">
              <a:rPr lang="en-NZ" smtClean="0"/>
              <a:t>14/02/2015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9879D-623E-4843-95BF-C6705ED2B92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62930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4176463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5181" y="4725144"/>
            <a:ext cx="8192643" cy="1656184"/>
          </a:xfrm>
          <a:solidFill>
            <a:srgbClr val="1C1C1C"/>
          </a:solidFill>
        </p:spPr>
        <p:txBody>
          <a:bodyPr>
            <a:noAutofit/>
          </a:bodyPr>
          <a:lstStyle/>
          <a:p>
            <a:r>
              <a:rPr lang="en-NZ" sz="4400" dirty="0" smtClean="0">
                <a:solidFill>
                  <a:schemeClr val="bg1"/>
                </a:solidFill>
                <a:latin typeface="AR DARLING" panose="02000000000000000000" pitchFamily="2" charset="0"/>
              </a:rPr>
              <a:t>Part 1</a:t>
            </a:r>
          </a:p>
          <a:p>
            <a:r>
              <a:rPr lang="en-NZ" sz="4400" dirty="0" smtClean="0">
                <a:solidFill>
                  <a:schemeClr val="bg1"/>
                </a:solidFill>
                <a:latin typeface="AR DARLING" panose="02000000000000000000" pitchFamily="2" charset="0"/>
              </a:rPr>
              <a:t>‘Build by celebrating together’</a:t>
            </a:r>
            <a:endParaRPr lang="en-NZ" sz="4400" dirty="0">
              <a:solidFill>
                <a:schemeClr val="bg1"/>
              </a:solidFill>
              <a:latin typeface="AR DARLING" panose="02000000000000000000" pitchFamily="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81" y="188640"/>
            <a:ext cx="8192643" cy="416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94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1C1C1C"/>
          </a:solidFill>
        </p:spPr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Matthew 16:16-18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9971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NZ" sz="4000" b="1" dirty="0"/>
              <a:t>16</a:t>
            </a:r>
            <a:r>
              <a:rPr lang="en-NZ" sz="4000" dirty="0"/>
              <a:t>  Simon Peter answered, "You are the Christ, the Son of the living God."</a:t>
            </a:r>
          </a:p>
          <a:p>
            <a:pPr marL="0" indent="0">
              <a:buNone/>
            </a:pPr>
            <a:r>
              <a:rPr lang="en-NZ" sz="4000" b="1" dirty="0"/>
              <a:t>17</a:t>
            </a:r>
            <a:r>
              <a:rPr lang="en-NZ" sz="4000" dirty="0"/>
              <a:t>  Jesus replied, "Blessed are you, Simon son of Jonah, for this was not revealed to you by man, but by my Father in heaven.</a:t>
            </a:r>
          </a:p>
          <a:p>
            <a:pPr marL="0" indent="0">
              <a:buNone/>
            </a:pPr>
            <a:r>
              <a:rPr lang="en-NZ" sz="4000" b="1" dirty="0"/>
              <a:t>18</a:t>
            </a:r>
            <a:r>
              <a:rPr lang="en-NZ" sz="4000" dirty="0"/>
              <a:t>  And I tell you that you are Peter, and on this rock I will build my church, and the gates of Hades will not overcome it.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0554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1C1C1C"/>
          </a:solidFill>
        </p:spPr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We Celebrate the </a:t>
            </a:r>
            <a:r>
              <a:rPr lang="en-NZ" u="sng" dirty="0" smtClean="0">
                <a:solidFill>
                  <a:schemeClr val="bg1"/>
                </a:solidFill>
              </a:rPr>
              <a:t>Person</a:t>
            </a:r>
            <a:r>
              <a:rPr lang="en-NZ" dirty="0" smtClean="0">
                <a:solidFill>
                  <a:schemeClr val="bg1"/>
                </a:solidFill>
              </a:rPr>
              <a:t> of Christ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NZ" sz="6400" dirty="0" smtClean="0"/>
              <a:t>“Who do people say I am?”…”</a:t>
            </a:r>
            <a:r>
              <a:rPr lang="en-NZ" sz="6400" u="sng" dirty="0" smtClean="0"/>
              <a:t>You are </a:t>
            </a:r>
            <a:r>
              <a:rPr lang="en-NZ" sz="6400" dirty="0" smtClean="0"/>
              <a:t>the Christ, the Son o the living God.” (Matthew 16)</a:t>
            </a:r>
          </a:p>
          <a:p>
            <a:pPr marL="0" indent="0">
              <a:buNone/>
            </a:pPr>
            <a:endParaRPr lang="en-NZ" sz="6400" dirty="0"/>
          </a:p>
          <a:p>
            <a:pPr marL="0" indent="0">
              <a:buNone/>
            </a:pPr>
            <a:r>
              <a:rPr lang="en-NZ" sz="6400" dirty="0" smtClean="0"/>
              <a:t>‘For no one can lay any foundation other than the one already laid, which is Jesus Christ’                                                   (1 Corinthians 3)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86745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8856984" cy="492514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NZ" sz="5700" b="1" dirty="0"/>
              <a:t>13</a:t>
            </a:r>
            <a:r>
              <a:rPr lang="en-NZ" sz="5700" dirty="0"/>
              <a:t> Jesus went up on a mountainside and called to him those he wanted, and they came to him.</a:t>
            </a:r>
          </a:p>
          <a:p>
            <a:pPr marL="0" indent="0">
              <a:buNone/>
            </a:pPr>
            <a:r>
              <a:rPr lang="en-NZ" sz="5700" b="1" dirty="0"/>
              <a:t>14</a:t>
            </a:r>
            <a:r>
              <a:rPr lang="en-NZ" sz="5700" dirty="0"/>
              <a:t> He appointed twelve—designating them apostles— </a:t>
            </a:r>
            <a:r>
              <a:rPr lang="en-NZ" sz="5700" u="sng" dirty="0"/>
              <a:t>that they might be with him </a:t>
            </a:r>
            <a:r>
              <a:rPr lang="en-NZ" sz="5700" dirty="0"/>
              <a:t>and that he might send them out to preach </a:t>
            </a:r>
            <a:r>
              <a:rPr lang="en-NZ" sz="4300" dirty="0"/>
              <a:t>(Mark 3:13-14)</a:t>
            </a:r>
          </a:p>
          <a:p>
            <a:pPr marL="0" indent="0">
              <a:buNone/>
            </a:pPr>
            <a:endParaRPr lang="en-NZ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solidFill>
            <a:srgbClr val="1C1C1C"/>
          </a:solidFill>
        </p:spPr>
        <p:txBody>
          <a:bodyPr>
            <a:noAutofit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We Celebrate a </a:t>
            </a:r>
            <a:r>
              <a:rPr lang="en-NZ" u="sng" dirty="0" smtClean="0">
                <a:solidFill>
                  <a:schemeClr val="bg1"/>
                </a:solidFill>
              </a:rPr>
              <a:t>Personal</a:t>
            </a:r>
            <a:r>
              <a:rPr lang="en-NZ" dirty="0" smtClean="0">
                <a:solidFill>
                  <a:schemeClr val="bg1"/>
                </a:solidFill>
              </a:rPr>
              <a:t> </a:t>
            </a:r>
            <a:r>
              <a:rPr lang="en-NZ" u="sng" dirty="0" smtClean="0">
                <a:solidFill>
                  <a:schemeClr val="bg1"/>
                </a:solidFill>
              </a:rPr>
              <a:t>Relationship</a:t>
            </a:r>
            <a:r>
              <a:rPr lang="en-NZ" dirty="0" smtClean="0">
                <a:solidFill>
                  <a:schemeClr val="bg1"/>
                </a:solidFill>
              </a:rPr>
              <a:t> with  Christ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5582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solidFill>
            <a:srgbClr val="1C1C1C"/>
          </a:solidFill>
        </p:spPr>
        <p:txBody>
          <a:bodyPr>
            <a:noAutofit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We Celebrate a </a:t>
            </a:r>
            <a:r>
              <a:rPr lang="en-NZ" u="sng" dirty="0" smtClean="0">
                <a:solidFill>
                  <a:schemeClr val="bg1"/>
                </a:solidFill>
              </a:rPr>
              <a:t>Personal</a:t>
            </a:r>
            <a:r>
              <a:rPr lang="en-NZ" dirty="0" smtClean="0">
                <a:solidFill>
                  <a:schemeClr val="bg1"/>
                </a:solidFill>
              </a:rPr>
              <a:t> </a:t>
            </a:r>
            <a:r>
              <a:rPr lang="en-NZ" u="sng" dirty="0" smtClean="0">
                <a:solidFill>
                  <a:schemeClr val="bg1"/>
                </a:solidFill>
              </a:rPr>
              <a:t>Relationship</a:t>
            </a:r>
            <a:r>
              <a:rPr lang="en-NZ" dirty="0" smtClean="0">
                <a:solidFill>
                  <a:schemeClr val="bg1"/>
                </a:solidFill>
              </a:rPr>
              <a:t> with  Christ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sz="4400" dirty="0" smtClean="0"/>
              <a:t>“Who do you say I am?”</a:t>
            </a:r>
          </a:p>
          <a:p>
            <a:pPr marL="0" indent="0">
              <a:buNone/>
            </a:pPr>
            <a:endParaRPr lang="en-NZ" sz="4400" dirty="0"/>
          </a:p>
          <a:p>
            <a:pPr marL="0" indent="0">
              <a:buNone/>
            </a:pPr>
            <a:r>
              <a:rPr lang="en-NZ" sz="4400" dirty="0" smtClean="0"/>
              <a:t>‘He </a:t>
            </a:r>
            <a:r>
              <a:rPr lang="en-NZ" sz="4400" dirty="0"/>
              <a:t>who has the Son has life; he who does not have the Son of God does not have life</a:t>
            </a:r>
            <a:r>
              <a:rPr lang="en-NZ" sz="4400" dirty="0" smtClean="0"/>
              <a:t>.’                                   </a:t>
            </a:r>
            <a:r>
              <a:rPr lang="en-NZ" sz="4000" dirty="0" smtClean="0"/>
              <a:t>(1 John 5:11)</a:t>
            </a:r>
            <a:endParaRPr lang="en-NZ" sz="4000" dirty="0"/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4092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1C1C1C"/>
          </a:solidFill>
        </p:spPr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We Celebrate the </a:t>
            </a:r>
            <a:r>
              <a:rPr lang="en-NZ" u="sng" dirty="0" smtClean="0">
                <a:solidFill>
                  <a:schemeClr val="bg1"/>
                </a:solidFill>
              </a:rPr>
              <a:t>Power</a:t>
            </a:r>
            <a:r>
              <a:rPr lang="en-NZ" dirty="0" smtClean="0">
                <a:solidFill>
                  <a:schemeClr val="bg1"/>
                </a:solidFill>
              </a:rPr>
              <a:t> of Christ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NZ" sz="8400" b="1" dirty="0" smtClean="0"/>
              <a:t>16</a:t>
            </a:r>
            <a:r>
              <a:rPr lang="en-NZ" sz="8400" dirty="0" smtClean="0"/>
              <a:t> "You </a:t>
            </a:r>
            <a:r>
              <a:rPr lang="en-NZ" sz="8400" dirty="0"/>
              <a:t>are </a:t>
            </a:r>
            <a:r>
              <a:rPr lang="en-NZ" sz="8400" u="sng" dirty="0"/>
              <a:t>the Christ</a:t>
            </a:r>
            <a:r>
              <a:rPr lang="en-NZ" sz="8400" dirty="0"/>
              <a:t>, the Son of the living </a:t>
            </a:r>
            <a:r>
              <a:rPr lang="en-NZ" sz="8400" dirty="0" smtClean="0"/>
              <a:t>God…</a:t>
            </a:r>
            <a:r>
              <a:rPr lang="en-NZ" sz="8400" b="1" dirty="0" smtClean="0"/>
              <a:t>18</a:t>
            </a:r>
            <a:r>
              <a:rPr lang="en-NZ" sz="8400" dirty="0" smtClean="0"/>
              <a:t>…</a:t>
            </a:r>
            <a:r>
              <a:rPr lang="en-NZ" sz="8400" u="sng" dirty="0" smtClean="0"/>
              <a:t>I </a:t>
            </a:r>
            <a:r>
              <a:rPr lang="en-NZ" sz="8400" u="sng" dirty="0"/>
              <a:t>will build my church</a:t>
            </a:r>
            <a:r>
              <a:rPr lang="en-NZ" sz="8400" dirty="0"/>
              <a:t>, and the gates of Hades </a:t>
            </a:r>
            <a:r>
              <a:rPr lang="en-NZ" sz="8400" u="sng" dirty="0"/>
              <a:t>will not overcome it</a:t>
            </a:r>
            <a:r>
              <a:rPr lang="en-NZ" sz="8400" u="sng" dirty="0" smtClean="0"/>
              <a:t>.  </a:t>
            </a:r>
            <a:r>
              <a:rPr lang="en-NZ" sz="6700" dirty="0" smtClean="0"/>
              <a:t>(Matthew 16:16 &amp; </a:t>
            </a:r>
            <a:r>
              <a:rPr lang="en-NZ" sz="6700" dirty="0"/>
              <a:t>18) </a:t>
            </a:r>
            <a:endParaRPr lang="en-NZ" sz="4600" dirty="0" smtClean="0"/>
          </a:p>
          <a:p>
            <a:pPr marL="0" indent="0">
              <a:buNone/>
            </a:pPr>
            <a:endParaRPr lang="en-NZ" sz="4600" dirty="0" smtClean="0"/>
          </a:p>
          <a:p>
            <a:pPr marL="0" indent="0">
              <a:buNone/>
            </a:pPr>
            <a:endParaRPr lang="en-NZ" sz="4600" dirty="0"/>
          </a:p>
          <a:p>
            <a:pPr marL="0" indent="0">
              <a:buNone/>
            </a:pPr>
            <a:r>
              <a:rPr lang="en-NZ" sz="8400" dirty="0" smtClean="0"/>
              <a:t>‘And </a:t>
            </a:r>
            <a:r>
              <a:rPr lang="en-NZ" sz="8400" dirty="0"/>
              <a:t>in him you too are being built together to become a dwelling in which God lives by his Spirit</a:t>
            </a:r>
            <a:r>
              <a:rPr lang="en-NZ" sz="8400" dirty="0" smtClean="0"/>
              <a:t>.’ </a:t>
            </a:r>
            <a:r>
              <a:rPr lang="en-NZ" sz="6700" dirty="0" smtClean="0"/>
              <a:t>(</a:t>
            </a:r>
            <a:r>
              <a:rPr lang="en-NZ" sz="6700" smtClean="0"/>
              <a:t>Ephesians </a:t>
            </a:r>
            <a:r>
              <a:rPr lang="en-NZ" sz="6700" smtClean="0"/>
              <a:t>2:22)</a:t>
            </a:r>
            <a:endParaRPr lang="en-NZ" sz="6700" dirty="0"/>
          </a:p>
          <a:p>
            <a:pPr marL="0" indent="0">
              <a:buNone/>
            </a:pPr>
            <a:endParaRPr lang="en-NZ" sz="4600" dirty="0"/>
          </a:p>
        </p:txBody>
      </p:sp>
    </p:spTree>
    <p:extLst>
      <p:ext uri="{BB962C8B-B14F-4D97-AF65-F5344CB8AC3E}">
        <p14:creationId xmlns:p14="http://schemas.microsoft.com/office/powerpoint/2010/main" val="480263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1C1C1C"/>
          </a:solidFill>
        </p:spPr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We Celebrate the </a:t>
            </a:r>
            <a:r>
              <a:rPr lang="en-NZ" u="sng" dirty="0" smtClean="0">
                <a:solidFill>
                  <a:schemeClr val="bg1"/>
                </a:solidFill>
              </a:rPr>
              <a:t>Purpose</a:t>
            </a:r>
            <a:r>
              <a:rPr lang="en-NZ" dirty="0" smtClean="0">
                <a:solidFill>
                  <a:schemeClr val="bg1"/>
                </a:solidFill>
              </a:rPr>
              <a:t> of Christ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NZ" sz="4800" dirty="0" smtClean="0"/>
              <a:t>‘A </a:t>
            </a:r>
            <a:r>
              <a:rPr lang="en-NZ" sz="4800" dirty="0"/>
              <a:t>student is not above his teacher, but everyone who is fully trained will be like his teacher</a:t>
            </a:r>
            <a:r>
              <a:rPr lang="en-NZ" sz="4800" dirty="0" smtClean="0"/>
              <a:t>.’ </a:t>
            </a:r>
            <a:r>
              <a:rPr lang="en-NZ" sz="4300" dirty="0" smtClean="0"/>
              <a:t>(Luke 6:40)</a:t>
            </a:r>
          </a:p>
          <a:p>
            <a:pPr marL="0" indent="0">
              <a:buNone/>
            </a:pPr>
            <a:endParaRPr lang="en-NZ" sz="4600" dirty="0"/>
          </a:p>
          <a:p>
            <a:pPr marL="0" indent="0">
              <a:buNone/>
            </a:pPr>
            <a:r>
              <a:rPr lang="en-NZ" sz="4800" dirty="0" smtClean="0"/>
              <a:t>‘My </a:t>
            </a:r>
            <a:r>
              <a:rPr lang="en-NZ" sz="4800" dirty="0"/>
              <a:t>dear children, for whom I am again in the pains of childbirth until Christ is formed in </a:t>
            </a:r>
            <a:r>
              <a:rPr lang="en-NZ" sz="4800" dirty="0" smtClean="0"/>
              <a:t>you’  </a:t>
            </a:r>
          </a:p>
          <a:p>
            <a:pPr marL="0" indent="0">
              <a:buNone/>
            </a:pPr>
            <a:r>
              <a:rPr lang="en-NZ" sz="4300" dirty="0" smtClean="0"/>
              <a:t>(Galatians 4:19)</a:t>
            </a:r>
            <a:endParaRPr lang="en-NZ" sz="4600" dirty="0"/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58961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1C1C1C"/>
          </a:solidFill>
        </p:spPr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We Celebrate the </a:t>
            </a:r>
            <a:r>
              <a:rPr lang="en-NZ" u="sng" dirty="0" smtClean="0">
                <a:solidFill>
                  <a:schemeClr val="bg1"/>
                </a:solidFill>
              </a:rPr>
              <a:t>People</a:t>
            </a:r>
            <a:r>
              <a:rPr lang="en-NZ" dirty="0" smtClean="0">
                <a:solidFill>
                  <a:schemeClr val="bg1"/>
                </a:solidFill>
              </a:rPr>
              <a:t> of Christ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5141168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NZ" sz="13500" b="1" dirty="0" smtClean="0"/>
              <a:t>12</a:t>
            </a:r>
            <a:r>
              <a:rPr lang="en-NZ" sz="13500" dirty="0" smtClean="0"/>
              <a:t> </a:t>
            </a:r>
            <a:r>
              <a:rPr lang="en-NZ" sz="13500" u="sng" dirty="0" smtClean="0"/>
              <a:t>The </a:t>
            </a:r>
            <a:r>
              <a:rPr lang="en-NZ" sz="13500" u="sng" dirty="0"/>
              <a:t>body</a:t>
            </a:r>
            <a:r>
              <a:rPr lang="en-NZ" sz="13500" dirty="0"/>
              <a:t> is </a:t>
            </a:r>
            <a:r>
              <a:rPr lang="en-NZ" sz="13500" u="sng" dirty="0"/>
              <a:t>a unit</a:t>
            </a:r>
            <a:r>
              <a:rPr lang="en-NZ" sz="13500" dirty="0"/>
              <a:t>, though it is made up of </a:t>
            </a:r>
            <a:r>
              <a:rPr lang="en-NZ" sz="13500" u="sng" dirty="0"/>
              <a:t>many</a:t>
            </a:r>
            <a:r>
              <a:rPr lang="en-NZ" sz="13500" dirty="0"/>
              <a:t> parts; and though all its parts are </a:t>
            </a:r>
            <a:r>
              <a:rPr lang="en-NZ" sz="13500" u="sng" dirty="0"/>
              <a:t>many</a:t>
            </a:r>
            <a:r>
              <a:rPr lang="en-NZ" sz="13500" dirty="0"/>
              <a:t>, they </a:t>
            </a:r>
            <a:r>
              <a:rPr lang="en-NZ" sz="13500" u="sng" dirty="0"/>
              <a:t>form one body</a:t>
            </a:r>
            <a:r>
              <a:rPr lang="en-NZ" sz="13500" dirty="0"/>
              <a:t>. So it is with </a:t>
            </a:r>
            <a:r>
              <a:rPr lang="en-NZ" sz="13500" dirty="0" smtClean="0"/>
              <a:t>Christ…</a:t>
            </a:r>
            <a:r>
              <a:rPr lang="en-NZ" sz="13500" b="1" dirty="0" smtClean="0"/>
              <a:t>14</a:t>
            </a:r>
            <a:r>
              <a:rPr lang="en-NZ" sz="13500" dirty="0" smtClean="0"/>
              <a:t> Now </a:t>
            </a:r>
            <a:r>
              <a:rPr lang="en-NZ" sz="13500" dirty="0"/>
              <a:t>the body is not made up of one part but of </a:t>
            </a:r>
            <a:r>
              <a:rPr lang="en-NZ" sz="13500" u="sng" dirty="0"/>
              <a:t>many</a:t>
            </a:r>
            <a:r>
              <a:rPr lang="en-NZ" sz="13500" dirty="0" smtClean="0"/>
              <a:t>. </a:t>
            </a:r>
            <a:r>
              <a:rPr lang="en-NZ" sz="11100" dirty="0" smtClean="0"/>
              <a:t>(1 Corinthians 12)</a:t>
            </a:r>
            <a:endParaRPr lang="en-NZ" sz="11100" dirty="0"/>
          </a:p>
          <a:p>
            <a:pPr marL="0" indent="0">
              <a:buNone/>
            </a:pPr>
            <a:endParaRPr lang="en-NZ" sz="3400" dirty="0"/>
          </a:p>
        </p:txBody>
      </p:sp>
    </p:spTree>
    <p:extLst>
      <p:ext uri="{BB962C8B-B14F-4D97-AF65-F5344CB8AC3E}">
        <p14:creationId xmlns:p14="http://schemas.microsoft.com/office/powerpoint/2010/main" val="401832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1C1C1C"/>
          </a:solidFill>
        </p:spPr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Do you Know Him?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506916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NZ" sz="6400" dirty="0" smtClean="0"/>
              <a:t>Now this is eternal life: that they may know you, the only true God, and Jesus Christ, whom you have sent.</a:t>
            </a:r>
          </a:p>
          <a:p>
            <a:pPr marL="0" indent="0">
              <a:buNone/>
            </a:pPr>
            <a:r>
              <a:rPr lang="en-NZ" sz="4700" dirty="0" smtClean="0"/>
              <a:t>(John 17:3)</a:t>
            </a:r>
          </a:p>
          <a:p>
            <a:pPr marL="0" indent="0">
              <a:buNone/>
            </a:pPr>
            <a:r>
              <a:rPr lang="en-NZ" sz="6400" dirty="0" smtClean="0"/>
              <a:t>And this is the testimony: God has given us eternal life, and this life is in his Son. He who has the Son has life; he who does not have the Son of God does not have life.</a:t>
            </a:r>
          </a:p>
          <a:p>
            <a:pPr marL="0" indent="0">
              <a:buNone/>
            </a:pPr>
            <a:r>
              <a:rPr lang="en-NZ" sz="4500" dirty="0" smtClean="0"/>
              <a:t>(1 John 5:11-12)</a:t>
            </a:r>
            <a:endParaRPr lang="en-NZ" sz="4500" dirty="0"/>
          </a:p>
        </p:txBody>
      </p:sp>
    </p:spTree>
    <p:extLst>
      <p:ext uri="{BB962C8B-B14F-4D97-AF65-F5344CB8AC3E}">
        <p14:creationId xmlns:p14="http://schemas.microsoft.com/office/powerpoint/2010/main" val="2280943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506</Words>
  <Application>Microsoft Office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Matthew 16:16-18</vt:lpstr>
      <vt:lpstr>We Celebrate the Person of Christ</vt:lpstr>
      <vt:lpstr>We Celebrate a Personal Relationship with  Christ</vt:lpstr>
      <vt:lpstr>We Celebrate a Personal Relationship with  Christ</vt:lpstr>
      <vt:lpstr>We Celebrate the Power of Christ</vt:lpstr>
      <vt:lpstr>We Celebrate the Purpose of Christ</vt:lpstr>
      <vt:lpstr>We Celebrate the People of Christ</vt:lpstr>
      <vt:lpstr>Do you Know Him?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Mazhar Kefali</dc:creator>
  <cp:lastModifiedBy>Mazhar Kefali</cp:lastModifiedBy>
  <cp:revision>16</cp:revision>
  <dcterms:created xsi:type="dcterms:W3CDTF">2015-02-13T17:44:47Z</dcterms:created>
  <dcterms:modified xsi:type="dcterms:W3CDTF">2015-02-14T08:50:27Z</dcterms:modified>
</cp:coreProperties>
</file>