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8"/>
  </p:handoutMasterIdLst>
  <p:sldIdLst>
    <p:sldId id="257" r:id="rId2"/>
    <p:sldId id="258" r:id="rId3"/>
    <p:sldId id="266" r:id="rId4"/>
    <p:sldId id="267" r:id="rId5"/>
    <p:sldId id="268" r:id="rId6"/>
    <p:sldId id="271" r:id="rId7"/>
    <p:sldId id="269" r:id="rId8"/>
    <p:sldId id="272" r:id="rId9"/>
    <p:sldId id="273" r:id="rId10"/>
    <p:sldId id="274" r:id="rId11"/>
    <p:sldId id="270" r:id="rId12"/>
    <p:sldId id="275" r:id="rId13"/>
    <p:sldId id="276" r:id="rId14"/>
    <p:sldId id="277" r:id="rId15"/>
    <p:sldId id="278" r:id="rId16"/>
    <p:sldId id="279" r:id="rId17"/>
  </p:sldIdLst>
  <p:sldSz cx="9144000" cy="6858000" type="screen4x3"/>
  <p:notesSz cx="6858000" cy="9144000"/>
  <p:defaultTextStyle>
    <a:defPPr>
      <a:defRPr lang="zh-CN"/>
    </a:defPPr>
    <a:lvl1pPr algn="l" rtl="0" fontAlgn="base">
      <a:spcBef>
        <a:spcPct val="0"/>
      </a:spcBef>
      <a:spcAft>
        <a:spcPct val="0"/>
      </a:spcAft>
      <a:defRPr kumimoji="1" sz="24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4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4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4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4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CFBD"/>
    <a:srgbClr val="D0EED6"/>
    <a:srgbClr val="66CCCE"/>
    <a:srgbClr val="85C5F3"/>
    <a:srgbClr val="B2D5CF"/>
    <a:srgbClr val="EADDB3"/>
    <a:srgbClr val="00FFFF"/>
    <a:srgbClr val="81F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snapToGrid="0">
      <p:cViewPr varScale="1">
        <p:scale>
          <a:sx n="68" d="100"/>
          <a:sy n="68" d="100"/>
        </p:scale>
        <p:origin x="80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19459"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19460"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19461"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CC6A90A8-D39A-4F3F-8767-2A801132D24E}" type="slidenum">
              <a:rPr lang="en-US" altLang="zh-CN"/>
              <a:pPr/>
              <a:t>‹#›</a:t>
            </a:fld>
            <a:endParaRPr lang="en-US" altLang="zh-CN"/>
          </a:p>
        </p:txBody>
      </p:sp>
    </p:spTree>
    <p:extLst>
      <p:ext uri="{BB962C8B-B14F-4D97-AF65-F5344CB8AC3E}">
        <p14:creationId xmlns:p14="http://schemas.microsoft.com/office/powerpoint/2010/main" val="206528327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NZ"/>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5B4921EB-67EC-4EE9-AAB2-C5231CA34612}" type="slidenum">
              <a:rPr lang="en-US" altLang="zh-CN"/>
              <a:pPr/>
              <a:t>‹#›</a:t>
            </a:fld>
            <a:endParaRPr lang="en-US" altLang="zh-CN"/>
          </a:p>
        </p:txBody>
      </p:sp>
    </p:spTree>
    <p:extLst>
      <p:ext uri="{BB962C8B-B14F-4D97-AF65-F5344CB8AC3E}">
        <p14:creationId xmlns:p14="http://schemas.microsoft.com/office/powerpoint/2010/main" val="1444773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00F79E4D-C0A6-465D-9E11-DD037EFFFA7D}" type="slidenum">
              <a:rPr lang="en-US" altLang="zh-CN"/>
              <a:pPr/>
              <a:t>‹#›</a:t>
            </a:fld>
            <a:endParaRPr lang="en-US" altLang="zh-CN"/>
          </a:p>
        </p:txBody>
      </p:sp>
    </p:spTree>
    <p:extLst>
      <p:ext uri="{BB962C8B-B14F-4D97-AF65-F5344CB8AC3E}">
        <p14:creationId xmlns:p14="http://schemas.microsoft.com/office/powerpoint/2010/main" val="3228683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5913" y="609600"/>
            <a:ext cx="1944687" cy="5395913"/>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828675" y="609600"/>
            <a:ext cx="5684838" cy="53959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EC6DCD48-A632-43C1-9F28-C762A9DAFEAA}" type="slidenum">
              <a:rPr lang="en-US" altLang="zh-CN"/>
              <a:pPr/>
              <a:t>‹#›</a:t>
            </a:fld>
            <a:endParaRPr lang="en-US" altLang="zh-CN"/>
          </a:p>
        </p:txBody>
      </p:sp>
    </p:spTree>
    <p:extLst>
      <p:ext uri="{BB962C8B-B14F-4D97-AF65-F5344CB8AC3E}">
        <p14:creationId xmlns:p14="http://schemas.microsoft.com/office/powerpoint/2010/main" val="3508000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33E0B11A-2336-4EB7-B4AF-298710AF03B8}" type="slidenum">
              <a:rPr lang="en-US" altLang="zh-CN"/>
              <a:pPr/>
              <a:t>‹#›</a:t>
            </a:fld>
            <a:endParaRPr lang="en-US" altLang="zh-CN"/>
          </a:p>
        </p:txBody>
      </p:sp>
    </p:spTree>
    <p:extLst>
      <p:ext uri="{BB962C8B-B14F-4D97-AF65-F5344CB8AC3E}">
        <p14:creationId xmlns:p14="http://schemas.microsoft.com/office/powerpoint/2010/main" val="1994653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NZ"/>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zh-CN"/>
          </a:p>
        </p:txBody>
      </p:sp>
      <p:sp>
        <p:nvSpPr>
          <p:cNvPr id="5" name="Footer Placeholder 4"/>
          <p:cNvSpPr>
            <a:spLocks noGrp="1"/>
          </p:cNvSpPr>
          <p:nvPr>
            <p:ph type="ftr" sz="quarter" idx="11"/>
          </p:nvPr>
        </p:nvSpPr>
        <p:spPr/>
        <p:txBody>
          <a:bodyPr/>
          <a:lstStyle>
            <a:lvl1pPr>
              <a:defRPr/>
            </a:lvl1pPr>
          </a:lstStyle>
          <a:p>
            <a:endParaRPr lang="en-US" altLang="zh-CN"/>
          </a:p>
        </p:txBody>
      </p:sp>
      <p:sp>
        <p:nvSpPr>
          <p:cNvPr id="6" name="Slide Number Placeholder 5"/>
          <p:cNvSpPr>
            <a:spLocks noGrp="1"/>
          </p:cNvSpPr>
          <p:nvPr>
            <p:ph type="sldNum" sz="quarter" idx="12"/>
          </p:nvPr>
        </p:nvSpPr>
        <p:spPr/>
        <p:txBody>
          <a:bodyPr/>
          <a:lstStyle>
            <a:lvl1pPr>
              <a:defRPr/>
            </a:lvl1pPr>
          </a:lstStyle>
          <a:p>
            <a:fld id="{18EE5718-B80A-4890-AC6D-3D113937E638}" type="slidenum">
              <a:rPr lang="en-US" altLang="zh-CN"/>
              <a:pPr/>
              <a:t>‹#›</a:t>
            </a:fld>
            <a:endParaRPr lang="en-US" altLang="zh-CN"/>
          </a:p>
        </p:txBody>
      </p:sp>
    </p:spTree>
    <p:extLst>
      <p:ext uri="{BB962C8B-B14F-4D97-AF65-F5344CB8AC3E}">
        <p14:creationId xmlns:p14="http://schemas.microsoft.com/office/powerpoint/2010/main" val="3673749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1890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800600" y="1890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44416153-0EC7-4D35-A982-027279974067}" type="slidenum">
              <a:rPr lang="en-US" altLang="zh-CN"/>
              <a:pPr/>
              <a:t>‹#›</a:t>
            </a:fld>
            <a:endParaRPr lang="en-US" altLang="zh-CN"/>
          </a:p>
        </p:txBody>
      </p:sp>
    </p:spTree>
    <p:extLst>
      <p:ext uri="{BB962C8B-B14F-4D97-AF65-F5344CB8AC3E}">
        <p14:creationId xmlns:p14="http://schemas.microsoft.com/office/powerpoint/2010/main" val="32682003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lvl1pPr>
              <a:defRPr/>
            </a:lvl1pPr>
          </a:lstStyle>
          <a:p>
            <a:endParaRPr lang="en-US" altLang="zh-CN"/>
          </a:p>
        </p:txBody>
      </p:sp>
      <p:sp>
        <p:nvSpPr>
          <p:cNvPr id="8" name="Footer Placeholder 7"/>
          <p:cNvSpPr>
            <a:spLocks noGrp="1"/>
          </p:cNvSpPr>
          <p:nvPr>
            <p:ph type="ftr" sz="quarter" idx="11"/>
          </p:nvPr>
        </p:nvSpPr>
        <p:spPr/>
        <p:txBody>
          <a:bodyPr/>
          <a:lstStyle>
            <a:lvl1pPr>
              <a:defRPr/>
            </a:lvl1pPr>
          </a:lstStyle>
          <a:p>
            <a:endParaRPr lang="en-US" altLang="zh-CN"/>
          </a:p>
        </p:txBody>
      </p:sp>
      <p:sp>
        <p:nvSpPr>
          <p:cNvPr id="9" name="Slide Number Placeholder 8"/>
          <p:cNvSpPr>
            <a:spLocks noGrp="1"/>
          </p:cNvSpPr>
          <p:nvPr>
            <p:ph type="sldNum" sz="quarter" idx="12"/>
          </p:nvPr>
        </p:nvSpPr>
        <p:spPr/>
        <p:txBody>
          <a:bodyPr/>
          <a:lstStyle>
            <a:lvl1pPr>
              <a:defRPr/>
            </a:lvl1pPr>
          </a:lstStyle>
          <a:p>
            <a:fld id="{BBB4750D-0CD9-41A9-98E3-290C5C663FDF}" type="slidenum">
              <a:rPr lang="en-US" altLang="zh-CN"/>
              <a:pPr/>
              <a:t>‹#›</a:t>
            </a:fld>
            <a:endParaRPr lang="en-US" altLang="zh-CN"/>
          </a:p>
        </p:txBody>
      </p:sp>
    </p:spTree>
    <p:extLst>
      <p:ext uri="{BB962C8B-B14F-4D97-AF65-F5344CB8AC3E}">
        <p14:creationId xmlns:p14="http://schemas.microsoft.com/office/powerpoint/2010/main" val="1307713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lvl1pPr>
              <a:defRPr/>
            </a:lvl1pPr>
          </a:lstStyle>
          <a:p>
            <a:endParaRPr lang="en-US" altLang="zh-CN"/>
          </a:p>
        </p:txBody>
      </p:sp>
      <p:sp>
        <p:nvSpPr>
          <p:cNvPr id="4" name="Footer Placeholder 3"/>
          <p:cNvSpPr>
            <a:spLocks noGrp="1"/>
          </p:cNvSpPr>
          <p:nvPr>
            <p:ph type="ftr" sz="quarter" idx="11"/>
          </p:nvPr>
        </p:nvSpPr>
        <p:spPr/>
        <p:txBody>
          <a:bodyPr/>
          <a:lstStyle>
            <a:lvl1pPr>
              <a:defRPr/>
            </a:lvl1pPr>
          </a:lstStyle>
          <a:p>
            <a:endParaRPr lang="en-US" altLang="zh-CN"/>
          </a:p>
        </p:txBody>
      </p:sp>
      <p:sp>
        <p:nvSpPr>
          <p:cNvPr id="5" name="Slide Number Placeholder 4"/>
          <p:cNvSpPr>
            <a:spLocks noGrp="1"/>
          </p:cNvSpPr>
          <p:nvPr>
            <p:ph type="sldNum" sz="quarter" idx="12"/>
          </p:nvPr>
        </p:nvSpPr>
        <p:spPr/>
        <p:txBody>
          <a:bodyPr/>
          <a:lstStyle>
            <a:lvl1pPr>
              <a:defRPr/>
            </a:lvl1pPr>
          </a:lstStyle>
          <a:p>
            <a:fld id="{D441CB69-B695-40BD-A8B6-0F62815343F9}" type="slidenum">
              <a:rPr lang="en-US" altLang="zh-CN"/>
              <a:pPr/>
              <a:t>‹#›</a:t>
            </a:fld>
            <a:endParaRPr lang="en-US" altLang="zh-CN"/>
          </a:p>
        </p:txBody>
      </p:sp>
    </p:spTree>
    <p:extLst>
      <p:ext uri="{BB962C8B-B14F-4D97-AF65-F5344CB8AC3E}">
        <p14:creationId xmlns:p14="http://schemas.microsoft.com/office/powerpoint/2010/main" val="2508782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zh-CN"/>
          </a:p>
        </p:txBody>
      </p:sp>
      <p:sp>
        <p:nvSpPr>
          <p:cNvPr id="3" name="Footer Placeholder 2"/>
          <p:cNvSpPr>
            <a:spLocks noGrp="1"/>
          </p:cNvSpPr>
          <p:nvPr>
            <p:ph type="ftr" sz="quarter" idx="11"/>
          </p:nvPr>
        </p:nvSpPr>
        <p:spPr/>
        <p:txBody>
          <a:bodyPr/>
          <a:lstStyle>
            <a:lvl1pPr>
              <a:defRPr/>
            </a:lvl1pPr>
          </a:lstStyle>
          <a:p>
            <a:endParaRPr lang="en-US" altLang="zh-CN"/>
          </a:p>
        </p:txBody>
      </p:sp>
      <p:sp>
        <p:nvSpPr>
          <p:cNvPr id="4" name="Slide Number Placeholder 3"/>
          <p:cNvSpPr>
            <a:spLocks noGrp="1"/>
          </p:cNvSpPr>
          <p:nvPr>
            <p:ph type="sldNum" sz="quarter" idx="12"/>
          </p:nvPr>
        </p:nvSpPr>
        <p:spPr/>
        <p:txBody>
          <a:bodyPr/>
          <a:lstStyle>
            <a:lvl1pPr>
              <a:defRPr/>
            </a:lvl1pPr>
          </a:lstStyle>
          <a:p>
            <a:fld id="{0C87ADA2-5780-4288-927D-3E53AB612DCF}" type="slidenum">
              <a:rPr lang="en-US" altLang="zh-CN"/>
              <a:pPr/>
              <a:t>‹#›</a:t>
            </a:fld>
            <a:endParaRPr lang="en-US" altLang="zh-CN"/>
          </a:p>
        </p:txBody>
      </p:sp>
    </p:spTree>
    <p:extLst>
      <p:ext uri="{BB962C8B-B14F-4D97-AF65-F5344CB8AC3E}">
        <p14:creationId xmlns:p14="http://schemas.microsoft.com/office/powerpoint/2010/main" val="41221585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NZ"/>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B5CA176C-E797-4313-BB5B-FF74D2CE896D}" type="slidenum">
              <a:rPr lang="en-US" altLang="zh-CN"/>
              <a:pPr/>
              <a:t>‹#›</a:t>
            </a:fld>
            <a:endParaRPr lang="en-US" altLang="zh-CN"/>
          </a:p>
        </p:txBody>
      </p:sp>
    </p:spTree>
    <p:extLst>
      <p:ext uri="{BB962C8B-B14F-4D97-AF65-F5344CB8AC3E}">
        <p14:creationId xmlns:p14="http://schemas.microsoft.com/office/powerpoint/2010/main" val="1878916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NZ"/>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NZ"/>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zh-CN"/>
          </a:p>
        </p:txBody>
      </p:sp>
      <p:sp>
        <p:nvSpPr>
          <p:cNvPr id="6" name="Footer Placeholder 5"/>
          <p:cNvSpPr>
            <a:spLocks noGrp="1"/>
          </p:cNvSpPr>
          <p:nvPr>
            <p:ph type="ftr" sz="quarter" idx="11"/>
          </p:nvPr>
        </p:nvSpPr>
        <p:spPr/>
        <p:txBody>
          <a:bodyPr/>
          <a:lstStyle>
            <a:lvl1pPr>
              <a:defRPr/>
            </a:lvl1pPr>
          </a:lstStyle>
          <a:p>
            <a:endParaRPr lang="en-US" altLang="zh-CN"/>
          </a:p>
        </p:txBody>
      </p:sp>
      <p:sp>
        <p:nvSpPr>
          <p:cNvPr id="7" name="Slide Number Placeholder 6"/>
          <p:cNvSpPr>
            <a:spLocks noGrp="1"/>
          </p:cNvSpPr>
          <p:nvPr>
            <p:ph type="sldNum" sz="quarter" idx="12"/>
          </p:nvPr>
        </p:nvSpPr>
        <p:spPr/>
        <p:txBody>
          <a:bodyPr/>
          <a:lstStyle>
            <a:lvl1pPr>
              <a:defRPr/>
            </a:lvl1pPr>
          </a:lstStyle>
          <a:p>
            <a:fld id="{7267E2B0-F39C-4C2B-BAD7-7252DE857919}" type="slidenum">
              <a:rPr lang="en-US" altLang="zh-CN"/>
              <a:pPr/>
              <a:t>‹#›</a:t>
            </a:fld>
            <a:endParaRPr lang="en-US" altLang="zh-CN"/>
          </a:p>
        </p:txBody>
      </p:sp>
    </p:spTree>
    <p:extLst>
      <p:ext uri="{BB962C8B-B14F-4D97-AF65-F5344CB8AC3E}">
        <p14:creationId xmlns:p14="http://schemas.microsoft.com/office/powerpoint/2010/main" val="61794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18" Type="http://schemas.openxmlformats.org/officeDocument/2006/relationships/image" Target="../media/image6.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jpeg"/><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19" Type="http://schemas.openxmlformats.org/officeDocument/2006/relationships/image" Target="../media/image7.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95000"/>
          </a:schemeClr>
        </a:solidFill>
        <a:effectLst/>
      </p:bgPr>
    </p:bg>
    <p:spTree>
      <p:nvGrpSpPr>
        <p:cNvPr id="1" name=""/>
        <p:cNvGrpSpPr/>
        <p:nvPr/>
      </p:nvGrpSpPr>
      <p:grpSpPr>
        <a:xfrm>
          <a:off x="0" y="0"/>
          <a:ext cx="0" cy="0"/>
          <a:chOff x="0" y="0"/>
          <a:chExt cx="0" cy="0"/>
        </a:xfrm>
      </p:grpSpPr>
      <p:pic>
        <p:nvPicPr>
          <p:cNvPr id="1031" name="Picture 7" descr="E:\jll\河山图标.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134100" y="6477000"/>
            <a:ext cx="3009900" cy="381000"/>
          </a:xfrm>
          <a:prstGeom prst="rect">
            <a:avLst/>
          </a:prstGeom>
          <a:noFill/>
          <a:extLst>
            <a:ext uri="{909E8E84-426E-40DD-AFC4-6F175D3DCCD1}">
              <a14:hiddenFill xmlns:a14="http://schemas.microsoft.com/office/drawing/2010/main">
                <a:solidFill>
                  <a:srgbClr val="FFFFFF"/>
                </a:solidFill>
              </a14:hiddenFill>
            </a:ext>
          </a:extLst>
        </p:spPr>
      </p:pic>
      <p:pic>
        <p:nvPicPr>
          <p:cNvPr id="1205" name="Picture 181" descr="E:\图片资料\e-mail\stationery\animals_A_J\fly_butterfly\fly_butterfly_bottom.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065338" y="5464175"/>
            <a:ext cx="6207125" cy="1393825"/>
          </a:xfrm>
          <a:prstGeom prst="rect">
            <a:avLst/>
          </a:prstGeom>
          <a:noFill/>
          <a:extLst>
            <a:ext uri="{909E8E84-426E-40DD-AFC4-6F175D3DCCD1}">
              <a14:hiddenFill xmlns:a14="http://schemas.microsoft.com/office/drawing/2010/main">
                <a:solidFill>
                  <a:srgbClr val="FFFFFF"/>
                </a:solidFill>
              </a14:hiddenFill>
            </a:ext>
          </a:extLst>
        </p:spPr>
      </p:pic>
      <p:pic>
        <p:nvPicPr>
          <p:cNvPr id="1207" name="Picture 183" descr="E:\图片资料\e-mail\stationery\animals_A_J\fly_butterfly\fly_butterfly_right.jp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264525" y="3668713"/>
            <a:ext cx="879475" cy="3189287"/>
          </a:xfrm>
          <a:prstGeom prst="rect">
            <a:avLst/>
          </a:prstGeom>
          <a:noFill/>
          <a:extLst>
            <a:ext uri="{909E8E84-426E-40DD-AFC4-6F175D3DCCD1}">
              <a14:hiddenFill xmlns:a14="http://schemas.microsoft.com/office/drawing/2010/main">
                <a:solidFill>
                  <a:srgbClr val="FFFFFF"/>
                </a:solidFill>
              </a14:hiddenFill>
            </a:ext>
          </a:extLst>
        </p:spPr>
      </p:pic>
      <p:pic>
        <p:nvPicPr>
          <p:cNvPr id="1206" name="Picture 182" descr="E:\图片资料\e-mail\stationery\animals_A_J\fly_butterfly\fly_butterfly_left.jp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879475" cy="3840163"/>
          </a:xfrm>
          <a:prstGeom prst="rect">
            <a:avLst/>
          </a:prstGeom>
          <a:noFill/>
          <a:extLst>
            <a:ext uri="{909E8E84-426E-40DD-AFC4-6F175D3DCCD1}">
              <a14:hiddenFill xmlns:a14="http://schemas.microsoft.com/office/drawing/2010/main">
                <a:solidFill>
                  <a:srgbClr val="FFFFFF"/>
                </a:solidFill>
              </a14:hiddenFill>
            </a:ext>
          </a:extLst>
        </p:spPr>
      </p:pic>
      <p:pic>
        <p:nvPicPr>
          <p:cNvPr id="1208" name="Picture 184" descr="E:\图片资料\e-mail\stationery\animals_A_J\fly_butterfly\fly_butterfly_top.jp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71538" y="0"/>
            <a:ext cx="6251575" cy="1393825"/>
          </a:xfrm>
          <a:prstGeom prst="rect">
            <a:avLst/>
          </a:prstGeom>
          <a:noFill/>
          <a:extLst>
            <a:ext uri="{909E8E84-426E-40DD-AFC4-6F175D3DCCD1}">
              <a14:hiddenFill xmlns:a14="http://schemas.microsoft.com/office/drawing/2010/main">
                <a:solidFill>
                  <a:srgbClr val="FFFFFF"/>
                </a:solidFill>
              </a14:hiddenFill>
            </a:ext>
          </a:extLst>
        </p:spPr>
      </p:pic>
      <p:pic>
        <p:nvPicPr>
          <p:cNvPr id="1210" name="Picture 186" descr="E:\图片资料\e-mail\stationery\animals_A_J\fly_butterfly\1.jpg"/>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0" y="3733800"/>
            <a:ext cx="866775" cy="3124200"/>
          </a:xfrm>
          <a:prstGeom prst="rect">
            <a:avLst/>
          </a:prstGeom>
          <a:noFill/>
          <a:extLst>
            <a:ext uri="{909E8E84-426E-40DD-AFC4-6F175D3DCCD1}">
              <a14:hiddenFill xmlns:a14="http://schemas.microsoft.com/office/drawing/2010/main">
                <a:solidFill>
                  <a:srgbClr val="FFFFFF"/>
                </a:solidFill>
              </a14:hiddenFill>
            </a:ext>
          </a:extLst>
        </p:spPr>
      </p:pic>
      <p:pic>
        <p:nvPicPr>
          <p:cNvPr id="1211" name="Picture 187" descr="E:\图片资料\e-mail\stationery\animals_A_J\fly_butterfly\1.jpg"/>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277225" y="0"/>
            <a:ext cx="866775" cy="3667125"/>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828675"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E65028A-B155-43AE-94EE-F23F67A4768A}" type="slidenum">
              <a:rPr lang="en-US" altLang="zh-CN"/>
              <a:pPr/>
              <a:t>‹#›</a:t>
            </a:fld>
            <a:endParaRPr lang="en-US" altLang="zh-CN"/>
          </a:p>
        </p:txBody>
      </p:sp>
      <p:pic>
        <p:nvPicPr>
          <p:cNvPr id="1125" name="Picture 101" descr="E:\图片资料\e-mail\stationery\animals_A_J\bear_business\bear_business_spacer.gif"/>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565650" y="3422650"/>
            <a:ext cx="11113" cy="11113"/>
          </a:xfrm>
          <a:prstGeom prst="rect">
            <a:avLst/>
          </a:prstGeom>
          <a:noFill/>
          <a:extLst>
            <a:ext uri="{909E8E84-426E-40DD-AFC4-6F175D3DCCD1}">
              <a14:hiddenFill xmlns:a14="http://schemas.microsoft.com/office/drawing/2010/main">
                <a:solidFill>
                  <a:srgbClr val="FFFFFF"/>
                </a:solidFill>
              </a14:hiddenFill>
            </a:ext>
          </a:extLst>
        </p:spPr>
      </p:pic>
      <p:pic>
        <p:nvPicPr>
          <p:cNvPr id="1164" name="Picture 140" descr="E:\图片资料\e-mail\stationery\animals_A_J\cuddly_cow\cuddly_cow_spacer.gif"/>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565650" y="3422650"/>
            <a:ext cx="11113" cy="11113"/>
          </a:xfrm>
          <a:prstGeom prst="rect">
            <a:avLst/>
          </a:prstGeom>
          <a:noFill/>
          <a:extLst>
            <a:ext uri="{909E8E84-426E-40DD-AFC4-6F175D3DCCD1}">
              <a14:hiddenFill xmlns:a14="http://schemas.microsoft.com/office/drawing/2010/main">
                <a:solidFill>
                  <a:srgbClr val="FFFFFF"/>
                </a:solidFill>
              </a14:hiddenFill>
            </a:ext>
          </a:extLst>
        </p:spPr>
      </p:pic>
      <p:sp>
        <p:nvSpPr>
          <p:cNvPr id="1027" name="Rectangle 3"/>
          <p:cNvSpPr>
            <a:spLocks noGrp="1" noChangeArrowheads="1"/>
          </p:cNvSpPr>
          <p:nvPr>
            <p:ph type="body" idx="1"/>
          </p:nvPr>
        </p:nvSpPr>
        <p:spPr bwMode="auto">
          <a:xfrm>
            <a:off x="838200" y="1890713"/>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kumimoji="1" sz="4400" kern="12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2pPr>
      <a:lvl3pPr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3pPr>
      <a:lvl4pPr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4pPr>
      <a:lvl5pPr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5pPr>
      <a:lvl6pPr marL="4572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6pPr>
      <a:lvl7pPr marL="9144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7pPr>
      <a:lvl8pPr marL="13716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8pPr>
      <a:lvl9pPr marL="1828800" algn="ctr" rtl="0" eaLnBrk="1" fontAlgn="base" hangingPunct="1">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eaLnBrk="1" fontAlgn="base" hangingPunct="1">
        <a:spcBef>
          <a:spcPct val="20000"/>
        </a:spcBef>
        <a:spcAft>
          <a:spcPct val="0"/>
        </a:spcAft>
        <a:buChar char="•"/>
        <a:defRPr kumimoji="1"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kumimoji="1"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kumimoji="1"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109" y="844062"/>
            <a:ext cx="8941541" cy="5022166"/>
          </a:xfrm>
          <a:prstGeom prst="rect">
            <a:avLst/>
          </a:prstGeom>
          <a:effectLst>
            <a:softEdge rad="127000"/>
          </a:effectLst>
        </p:spPr>
      </p:pic>
    </p:spTree>
    <p:extLst>
      <p:ext uri="{BB962C8B-B14F-4D97-AF65-F5344CB8AC3E}">
        <p14:creationId xmlns:p14="http://schemas.microsoft.com/office/powerpoint/2010/main" val="1239662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0" y="239155"/>
            <a:ext cx="9144000" cy="5078313"/>
          </a:xfrm>
          <a:prstGeom prst="rect">
            <a:avLst/>
          </a:prstGeom>
          <a:noFill/>
          <a:ln>
            <a:noFill/>
          </a:ln>
        </p:spPr>
        <p:txBody>
          <a:bodyPr wrap="square" rtlCol="0">
            <a:spAutoFit/>
          </a:bodyPr>
          <a:lstStyle/>
          <a:p>
            <a:pPr algn="ctr"/>
            <a:r>
              <a:rPr lang="en-NZ" sz="5400" b="1" dirty="0">
                <a:latin typeface="Calibri" panose="020F0502020204030204" pitchFamily="34" charset="0"/>
              </a:rPr>
              <a:t>Sin destroys our will and indulgence that begins as a pleasure becomes a necessity. Jesus revives and restores that lost </a:t>
            </a:r>
            <a:r>
              <a:rPr lang="en-NZ" sz="5400" b="1" dirty="0" smtClean="0">
                <a:latin typeface="Calibri" panose="020F0502020204030204" pitchFamily="34" charset="0"/>
              </a:rPr>
              <a:t>will - </a:t>
            </a:r>
            <a:r>
              <a:rPr lang="en-NZ" sz="5400" b="1" i="1" dirty="0" smtClean="0">
                <a:latin typeface="Calibri" panose="020F0502020204030204" pitchFamily="34" charset="0"/>
              </a:rPr>
              <a:t>Barclay</a:t>
            </a:r>
            <a:endParaRPr lang="en-NZ" sz="5400" b="1" i="1" dirty="0">
              <a:latin typeface="Calibri" panose="020F0502020204030204" pitchFamily="34" charset="0"/>
            </a:endParaRPr>
          </a:p>
          <a:p>
            <a:pPr algn="ctr"/>
            <a:r>
              <a:rPr lang="en-NZ" sz="5400" b="1" dirty="0">
                <a:latin typeface="Calibri" panose="020F0502020204030204" pitchFamily="34" charset="0"/>
              </a:rPr>
              <a:t>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0637" y="4501662"/>
            <a:ext cx="3869657" cy="2173458"/>
          </a:xfrm>
          <a:prstGeom prst="rect">
            <a:avLst/>
          </a:prstGeom>
          <a:effectLst>
            <a:softEdge rad="127000"/>
          </a:effectLst>
        </p:spPr>
      </p:pic>
    </p:spTree>
    <p:extLst>
      <p:ext uri="{BB962C8B-B14F-4D97-AF65-F5344CB8AC3E}">
        <p14:creationId xmlns:p14="http://schemas.microsoft.com/office/powerpoint/2010/main" val="2136245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0" y="0"/>
            <a:ext cx="9144000" cy="2031325"/>
          </a:xfrm>
          <a:prstGeom prst="rect">
            <a:avLst/>
          </a:prstGeom>
          <a:noFill/>
          <a:ln>
            <a:noFill/>
          </a:ln>
        </p:spPr>
        <p:txBody>
          <a:bodyPr wrap="square" rtlCol="0">
            <a:spAutoFit/>
          </a:bodyPr>
          <a:lstStyle/>
          <a:p>
            <a:pPr algn="ctr"/>
            <a:endParaRPr lang="en-NZ" sz="4200" b="1" dirty="0">
              <a:latin typeface="Calibri" panose="020F0502020204030204" pitchFamily="34" charset="0"/>
            </a:endParaRPr>
          </a:p>
          <a:p>
            <a:pPr algn="ctr"/>
            <a:endParaRPr lang="en-NZ" sz="4200" b="1" dirty="0">
              <a:latin typeface="Calibri" panose="020F0502020204030204" pitchFamily="34" charset="0"/>
            </a:endParaRPr>
          </a:p>
          <a:p>
            <a:pPr algn="ctr"/>
            <a:endParaRPr lang="en-NZ" sz="4200" b="1" dirty="0">
              <a:latin typeface="Calibri" panose="020F050202020403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0637" y="4501662"/>
            <a:ext cx="3869657" cy="2173458"/>
          </a:xfrm>
          <a:prstGeom prst="rect">
            <a:avLst/>
          </a:prstGeom>
          <a:effectLst>
            <a:softEdge rad="127000"/>
          </a:effectLst>
        </p:spPr>
      </p:pic>
      <p:sp>
        <p:nvSpPr>
          <p:cNvPr id="2" name="Rectangle 1"/>
          <p:cNvSpPr/>
          <p:nvPr/>
        </p:nvSpPr>
        <p:spPr>
          <a:xfrm>
            <a:off x="2146209" y="2087265"/>
            <a:ext cx="4851585" cy="1200329"/>
          </a:xfrm>
          <a:prstGeom prst="rect">
            <a:avLst/>
          </a:prstGeom>
        </p:spPr>
        <p:txBody>
          <a:bodyPr wrap="none">
            <a:spAutoFit/>
          </a:bodyPr>
          <a:lstStyle/>
          <a:p>
            <a:pPr algn="ctr"/>
            <a:r>
              <a:rPr lang="en-NZ" sz="7200" b="1" dirty="0">
                <a:latin typeface="Calibri" panose="020F0502020204030204" pitchFamily="34" charset="0"/>
              </a:rPr>
              <a:t>Grace </a:t>
            </a:r>
            <a:r>
              <a:rPr lang="en-NZ" sz="7200" b="1" dirty="0" smtClean="0">
                <a:latin typeface="Calibri" panose="020F0502020204030204" pitchFamily="34" charset="0"/>
              </a:rPr>
              <a:t>Lifts…</a:t>
            </a:r>
            <a:endParaRPr lang="en-NZ" sz="7200" b="1" dirty="0">
              <a:latin typeface="Calibri" panose="020F0502020204030204" pitchFamily="34" charset="0"/>
            </a:endParaRPr>
          </a:p>
        </p:txBody>
      </p:sp>
    </p:spTree>
    <p:extLst>
      <p:ext uri="{BB962C8B-B14F-4D97-AF65-F5344CB8AC3E}">
        <p14:creationId xmlns:p14="http://schemas.microsoft.com/office/powerpoint/2010/main" val="40198439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0" y="126612"/>
            <a:ext cx="9144000" cy="5047536"/>
          </a:xfrm>
          <a:prstGeom prst="rect">
            <a:avLst/>
          </a:prstGeom>
          <a:noFill/>
          <a:ln>
            <a:noFill/>
          </a:ln>
        </p:spPr>
        <p:txBody>
          <a:bodyPr wrap="square" rtlCol="0">
            <a:spAutoFit/>
          </a:bodyPr>
          <a:lstStyle/>
          <a:p>
            <a:pPr algn="ctr"/>
            <a:r>
              <a:rPr lang="en-NZ" sz="4500" b="1" dirty="0" smtClean="0">
                <a:latin typeface="Calibri" panose="020F0502020204030204" pitchFamily="34" charset="0"/>
              </a:rPr>
              <a:t>…and </a:t>
            </a:r>
            <a:r>
              <a:rPr lang="en-NZ" sz="4500" b="1" dirty="0">
                <a:latin typeface="Calibri" panose="020F0502020204030204" pitchFamily="34" charset="0"/>
              </a:rPr>
              <a:t>seated </a:t>
            </a:r>
            <a:r>
              <a:rPr lang="en-NZ" sz="4500" b="1" dirty="0" smtClean="0">
                <a:latin typeface="Calibri" panose="020F0502020204030204" pitchFamily="34" charset="0"/>
              </a:rPr>
              <a:t>Him </a:t>
            </a:r>
            <a:r>
              <a:rPr lang="en-NZ" sz="4500" b="1" dirty="0">
                <a:latin typeface="Calibri" panose="020F0502020204030204" pitchFamily="34" charset="0"/>
              </a:rPr>
              <a:t>in the place of </a:t>
            </a:r>
            <a:r>
              <a:rPr lang="en-NZ" sz="4500" b="1" dirty="0" smtClean="0">
                <a:latin typeface="Calibri" panose="020F0502020204030204" pitchFamily="34" charset="0"/>
              </a:rPr>
              <a:t>honour </a:t>
            </a:r>
            <a:r>
              <a:rPr lang="en-NZ" sz="4500" b="1" dirty="0">
                <a:latin typeface="Calibri" panose="020F0502020204030204" pitchFamily="34" charset="0"/>
              </a:rPr>
              <a:t>at God’s right hand in the heavenly </a:t>
            </a:r>
            <a:r>
              <a:rPr lang="en-NZ" sz="4500" b="1" dirty="0" smtClean="0">
                <a:latin typeface="Calibri" panose="020F0502020204030204" pitchFamily="34" charset="0"/>
              </a:rPr>
              <a:t>realms</a:t>
            </a:r>
            <a:r>
              <a:rPr lang="en-NZ" sz="4500" b="1" dirty="0">
                <a:latin typeface="Calibri" panose="020F0502020204030204" pitchFamily="34" charset="0"/>
              </a:rPr>
              <a:t>.</a:t>
            </a:r>
            <a:r>
              <a:rPr lang="en-NZ" sz="4500" b="1" baseline="30000" dirty="0">
                <a:latin typeface="Calibri" panose="020F0502020204030204" pitchFamily="34" charset="0"/>
              </a:rPr>
              <a:t> </a:t>
            </a:r>
            <a:r>
              <a:rPr lang="en-NZ" sz="4500" b="1" dirty="0">
                <a:latin typeface="Calibri" panose="020F0502020204030204" pitchFamily="34" charset="0"/>
              </a:rPr>
              <a:t>Now </a:t>
            </a:r>
            <a:r>
              <a:rPr lang="en-NZ" sz="4500" b="1" dirty="0" smtClean="0">
                <a:latin typeface="Calibri" panose="020F0502020204030204" pitchFamily="34" charset="0"/>
              </a:rPr>
              <a:t>He </a:t>
            </a:r>
            <a:r>
              <a:rPr lang="en-NZ" sz="4500" b="1" dirty="0">
                <a:latin typeface="Calibri" panose="020F0502020204030204" pitchFamily="34" charset="0"/>
              </a:rPr>
              <a:t>is far above any ruler or authority or power or leader or anything else—not only in this world but also in the world </a:t>
            </a:r>
            <a:r>
              <a:rPr lang="en-NZ" sz="4500" b="1" dirty="0" smtClean="0">
                <a:latin typeface="Calibri" panose="020F0502020204030204" pitchFamily="34" charset="0"/>
              </a:rPr>
              <a:t>to come.</a:t>
            </a:r>
            <a:endParaRPr lang="en-NZ" sz="4500" b="1" dirty="0">
              <a:latin typeface="Calibri" panose="020F050202020403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0125" y="4614202"/>
            <a:ext cx="3869657" cy="2173458"/>
          </a:xfrm>
          <a:prstGeom prst="rect">
            <a:avLst/>
          </a:prstGeom>
          <a:effectLst>
            <a:softEdge rad="127000"/>
          </a:effectLst>
        </p:spPr>
      </p:pic>
    </p:spTree>
    <p:extLst>
      <p:ext uri="{BB962C8B-B14F-4D97-AF65-F5344CB8AC3E}">
        <p14:creationId xmlns:p14="http://schemas.microsoft.com/office/powerpoint/2010/main" val="11629863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0" y="984738"/>
            <a:ext cx="9144000" cy="4278094"/>
          </a:xfrm>
          <a:prstGeom prst="rect">
            <a:avLst/>
          </a:prstGeom>
          <a:noFill/>
          <a:ln>
            <a:noFill/>
          </a:ln>
        </p:spPr>
        <p:txBody>
          <a:bodyPr wrap="square" rtlCol="0">
            <a:spAutoFit/>
          </a:bodyPr>
          <a:lstStyle/>
          <a:p>
            <a:pPr algn="ctr"/>
            <a:r>
              <a:rPr lang="en-NZ" sz="4800" b="1" dirty="0" smtClean="0">
                <a:latin typeface="Calibri" panose="020F0502020204030204" pitchFamily="34" charset="0"/>
              </a:rPr>
              <a:t>God </a:t>
            </a:r>
            <a:r>
              <a:rPr lang="en-NZ" sz="4800" b="1" dirty="0">
                <a:latin typeface="Calibri" panose="020F0502020204030204" pitchFamily="34" charset="0"/>
              </a:rPr>
              <a:t>has put all things under the authority of Christ and has made </a:t>
            </a:r>
            <a:r>
              <a:rPr lang="en-NZ" sz="4800" b="1" dirty="0" smtClean="0">
                <a:latin typeface="Calibri" panose="020F0502020204030204" pitchFamily="34" charset="0"/>
              </a:rPr>
              <a:t>Him </a:t>
            </a:r>
            <a:r>
              <a:rPr lang="en-NZ" sz="4800" b="1" dirty="0">
                <a:latin typeface="Calibri" panose="020F0502020204030204" pitchFamily="34" charset="0"/>
              </a:rPr>
              <a:t>head over all things for the benefit of the church. </a:t>
            </a:r>
            <a:endParaRPr lang="en-NZ" sz="4800" b="1" dirty="0" smtClean="0">
              <a:latin typeface="Calibri" panose="020F0502020204030204" pitchFamily="34" charset="0"/>
            </a:endParaRPr>
          </a:p>
          <a:p>
            <a:endParaRPr lang="en-NZ" sz="4000" b="1" dirty="0" smtClean="0">
              <a:latin typeface="Calibri" panose="020F0502020204030204" pitchFamily="34" charset="0"/>
            </a:endParaRPr>
          </a:p>
          <a:p>
            <a:r>
              <a:rPr lang="en-NZ" sz="4000" b="1" dirty="0" err="1" smtClean="0">
                <a:latin typeface="Calibri" panose="020F0502020204030204" pitchFamily="34" charset="0"/>
              </a:rPr>
              <a:t>Eph</a:t>
            </a:r>
            <a:r>
              <a:rPr lang="en-NZ" sz="4000" b="1" dirty="0" smtClean="0">
                <a:latin typeface="Calibri" panose="020F0502020204030204" pitchFamily="34" charset="0"/>
              </a:rPr>
              <a:t> 1:20-22</a:t>
            </a:r>
            <a:endParaRPr lang="en-NZ" sz="4000" b="1" dirty="0">
              <a:latin typeface="Calibri" panose="020F050202020403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0637" y="4501662"/>
            <a:ext cx="3869657" cy="2173458"/>
          </a:xfrm>
          <a:prstGeom prst="rect">
            <a:avLst/>
          </a:prstGeom>
          <a:effectLst>
            <a:softEdge rad="127000"/>
          </a:effectLst>
        </p:spPr>
      </p:pic>
    </p:spTree>
    <p:extLst>
      <p:ext uri="{BB962C8B-B14F-4D97-AF65-F5344CB8AC3E}">
        <p14:creationId xmlns:p14="http://schemas.microsoft.com/office/powerpoint/2010/main" val="9880608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0" y="956603"/>
            <a:ext cx="9144000" cy="2800767"/>
          </a:xfrm>
          <a:prstGeom prst="rect">
            <a:avLst/>
          </a:prstGeom>
          <a:noFill/>
          <a:ln>
            <a:noFill/>
          </a:ln>
        </p:spPr>
        <p:txBody>
          <a:bodyPr wrap="square" rtlCol="0">
            <a:spAutoFit/>
          </a:bodyPr>
          <a:lstStyle/>
          <a:p>
            <a:pPr algn="ctr"/>
            <a:r>
              <a:rPr lang="en-NZ" sz="4400" b="1" dirty="0" smtClean="0">
                <a:latin typeface="Calibri" panose="020F0502020204030204" pitchFamily="34" charset="0"/>
              </a:rPr>
              <a:t>For </a:t>
            </a:r>
            <a:r>
              <a:rPr lang="en-NZ" sz="4400" b="1" dirty="0">
                <a:latin typeface="Calibri" panose="020F0502020204030204" pitchFamily="34" charset="0"/>
              </a:rPr>
              <a:t>H</a:t>
            </a:r>
            <a:r>
              <a:rPr lang="en-NZ" sz="4400" b="1" dirty="0" smtClean="0">
                <a:latin typeface="Calibri" panose="020F0502020204030204" pitchFamily="34" charset="0"/>
              </a:rPr>
              <a:t>e </a:t>
            </a:r>
            <a:r>
              <a:rPr lang="en-NZ" sz="4400" b="1" dirty="0">
                <a:latin typeface="Calibri" panose="020F0502020204030204" pitchFamily="34" charset="0"/>
              </a:rPr>
              <a:t>raised us from the dead along with Christ and seated us with </a:t>
            </a:r>
            <a:r>
              <a:rPr lang="en-NZ" sz="4400" b="1" dirty="0" smtClean="0">
                <a:latin typeface="Calibri" panose="020F0502020204030204" pitchFamily="34" charset="0"/>
              </a:rPr>
              <a:t>Him </a:t>
            </a:r>
            <a:r>
              <a:rPr lang="en-NZ" sz="4400" b="1" dirty="0">
                <a:latin typeface="Calibri" panose="020F0502020204030204" pitchFamily="34" charset="0"/>
              </a:rPr>
              <a:t>in the heavenly realms because we are united with Christ Jesus.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0637" y="4501662"/>
            <a:ext cx="3869657" cy="2173458"/>
          </a:xfrm>
          <a:prstGeom prst="rect">
            <a:avLst/>
          </a:prstGeom>
          <a:effectLst>
            <a:softEdge rad="127000"/>
          </a:effectLst>
        </p:spPr>
      </p:pic>
    </p:spTree>
    <p:extLst>
      <p:ext uri="{BB962C8B-B14F-4D97-AF65-F5344CB8AC3E}">
        <p14:creationId xmlns:p14="http://schemas.microsoft.com/office/powerpoint/2010/main" val="16726887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0" y="520505"/>
            <a:ext cx="9144000" cy="4832092"/>
          </a:xfrm>
          <a:prstGeom prst="rect">
            <a:avLst/>
          </a:prstGeom>
          <a:noFill/>
          <a:ln>
            <a:noFill/>
          </a:ln>
        </p:spPr>
        <p:txBody>
          <a:bodyPr wrap="square" rtlCol="0">
            <a:spAutoFit/>
          </a:bodyPr>
          <a:lstStyle/>
          <a:p>
            <a:pPr algn="ctr"/>
            <a:r>
              <a:rPr lang="en-NZ" sz="4400" b="1" dirty="0">
                <a:latin typeface="Calibri" panose="020F0502020204030204" pitchFamily="34" charset="0"/>
              </a:rPr>
              <a:t>So God can point to us in all future ages as examples of the incredible wealth of </a:t>
            </a:r>
            <a:r>
              <a:rPr lang="en-NZ" sz="4400" b="1" dirty="0" smtClean="0">
                <a:latin typeface="Calibri" panose="020F0502020204030204" pitchFamily="34" charset="0"/>
              </a:rPr>
              <a:t>His </a:t>
            </a:r>
            <a:r>
              <a:rPr lang="en-NZ" sz="4400" b="1" dirty="0">
                <a:latin typeface="Calibri" panose="020F0502020204030204" pitchFamily="34" charset="0"/>
              </a:rPr>
              <a:t>grace and kindness toward us, as shown in </a:t>
            </a:r>
            <a:r>
              <a:rPr lang="en-NZ" sz="4400" b="1" dirty="0" smtClean="0">
                <a:latin typeface="Calibri" panose="020F0502020204030204" pitchFamily="34" charset="0"/>
              </a:rPr>
              <a:t>all He </a:t>
            </a:r>
            <a:r>
              <a:rPr lang="en-NZ" sz="4400" b="1" dirty="0">
                <a:latin typeface="Calibri" panose="020F0502020204030204" pitchFamily="34" charset="0"/>
              </a:rPr>
              <a:t>has done for us who are united with Christ Jesus.   </a:t>
            </a:r>
          </a:p>
          <a:p>
            <a:pPr algn="ctr"/>
            <a:r>
              <a:rPr lang="en-NZ" sz="4400" b="1" dirty="0">
                <a:latin typeface="Calibri" panose="020F0502020204030204" pitchFamily="34" charset="0"/>
              </a:rPr>
              <a:t>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0637" y="4501662"/>
            <a:ext cx="3869657" cy="2173458"/>
          </a:xfrm>
          <a:prstGeom prst="rect">
            <a:avLst/>
          </a:prstGeom>
          <a:effectLst>
            <a:softEdge rad="127000"/>
          </a:effectLst>
        </p:spPr>
      </p:pic>
    </p:spTree>
    <p:extLst>
      <p:ext uri="{BB962C8B-B14F-4D97-AF65-F5344CB8AC3E}">
        <p14:creationId xmlns:p14="http://schemas.microsoft.com/office/powerpoint/2010/main" val="6251377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0" y="1294228"/>
            <a:ext cx="9144000" cy="3354765"/>
          </a:xfrm>
          <a:prstGeom prst="rect">
            <a:avLst/>
          </a:prstGeom>
          <a:noFill/>
          <a:ln>
            <a:noFill/>
          </a:ln>
        </p:spPr>
        <p:txBody>
          <a:bodyPr wrap="square" rtlCol="0">
            <a:spAutoFit/>
          </a:bodyPr>
          <a:lstStyle/>
          <a:p>
            <a:pPr algn="ctr"/>
            <a:r>
              <a:rPr lang="en-NZ" sz="4400" b="1" dirty="0">
                <a:latin typeface="Calibri" panose="020F0502020204030204" pitchFamily="34" charset="0"/>
              </a:rPr>
              <a:t>God saved you by </a:t>
            </a:r>
            <a:r>
              <a:rPr lang="en-NZ" sz="4400" b="1" dirty="0" smtClean="0">
                <a:latin typeface="Calibri" panose="020F0502020204030204" pitchFamily="34" charset="0"/>
              </a:rPr>
              <a:t>His </a:t>
            </a:r>
            <a:r>
              <a:rPr lang="en-NZ" sz="4400" b="1" dirty="0">
                <a:latin typeface="Calibri" panose="020F0502020204030204" pitchFamily="34" charset="0"/>
              </a:rPr>
              <a:t>grace when you believed. And you can’t take credit for this; it is a gift from God. </a:t>
            </a:r>
            <a:r>
              <a:rPr lang="en-NZ" sz="4400" b="1" dirty="0">
                <a:latin typeface="Calibri" panose="020F0502020204030204" pitchFamily="34" charset="0"/>
              </a:rPr>
              <a:t> </a:t>
            </a:r>
            <a:endParaRPr lang="en-NZ" sz="4400" b="1" dirty="0" smtClean="0">
              <a:latin typeface="Calibri" panose="020F0502020204030204" pitchFamily="34" charset="0"/>
            </a:endParaRPr>
          </a:p>
          <a:p>
            <a:endParaRPr lang="en-NZ" sz="4000" b="1" dirty="0">
              <a:latin typeface="Calibri" panose="020F0502020204030204" pitchFamily="34" charset="0"/>
            </a:endParaRPr>
          </a:p>
          <a:p>
            <a:r>
              <a:rPr lang="en-NZ" sz="4000" b="1" dirty="0" err="1" smtClean="0">
                <a:latin typeface="Calibri" panose="020F0502020204030204" pitchFamily="34" charset="0"/>
              </a:rPr>
              <a:t>Eph</a:t>
            </a:r>
            <a:r>
              <a:rPr lang="en-NZ" sz="4000" b="1" dirty="0" smtClean="0">
                <a:latin typeface="Calibri" panose="020F0502020204030204" pitchFamily="34" charset="0"/>
              </a:rPr>
              <a:t> 2:6-8 (NLT)</a:t>
            </a:r>
            <a:endParaRPr lang="en-NZ" sz="4000" b="1" dirty="0">
              <a:latin typeface="Calibri" panose="020F050202020403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0637" y="4501662"/>
            <a:ext cx="3869657" cy="2173458"/>
          </a:xfrm>
          <a:prstGeom prst="rect">
            <a:avLst/>
          </a:prstGeom>
          <a:effectLst>
            <a:softEdge rad="127000"/>
          </a:effectLst>
        </p:spPr>
      </p:pic>
    </p:spTree>
    <p:extLst>
      <p:ext uri="{BB962C8B-B14F-4D97-AF65-F5344CB8AC3E}">
        <p14:creationId xmlns:p14="http://schemas.microsoft.com/office/powerpoint/2010/main" val="2752948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0" y="382556"/>
            <a:ext cx="9144000" cy="4524315"/>
          </a:xfrm>
          <a:prstGeom prst="rect">
            <a:avLst/>
          </a:prstGeom>
          <a:noFill/>
          <a:ln>
            <a:noFill/>
          </a:ln>
        </p:spPr>
        <p:txBody>
          <a:bodyPr wrap="square" rtlCol="0">
            <a:spAutoFit/>
          </a:bodyPr>
          <a:lstStyle/>
          <a:p>
            <a:pPr algn="ctr"/>
            <a:r>
              <a:rPr lang="en-NZ" sz="4800" b="1" dirty="0" smtClean="0">
                <a:latin typeface="Calibri" panose="020F0502020204030204" pitchFamily="34" charset="0"/>
              </a:rPr>
              <a:t>But because of His great love for us, God who is rich in mercy, made us alive with Christ – </a:t>
            </a:r>
            <a:r>
              <a:rPr lang="en-NZ" sz="4800" b="1" dirty="0">
                <a:latin typeface="Calibri" panose="020F0502020204030204" pitchFamily="34" charset="0"/>
              </a:rPr>
              <a:t>even when we were dead in transgressions – it is by grace you have been saved.</a:t>
            </a:r>
          </a:p>
          <a:p>
            <a:pPr algn="ctr"/>
            <a:endParaRPr lang="en-NZ" sz="4800" b="1" dirty="0">
              <a:latin typeface="Calibri" panose="020F050202020403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4374" y="4102515"/>
            <a:ext cx="4567783" cy="2565572"/>
          </a:xfrm>
          <a:prstGeom prst="rect">
            <a:avLst/>
          </a:prstGeom>
          <a:effectLst>
            <a:softEdge rad="127000"/>
          </a:effectLst>
        </p:spPr>
      </p:pic>
    </p:spTree>
    <p:extLst>
      <p:ext uri="{BB962C8B-B14F-4D97-AF65-F5344CB8AC3E}">
        <p14:creationId xmlns:p14="http://schemas.microsoft.com/office/powerpoint/2010/main" val="1662785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0" y="0"/>
            <a:ext cx="9144000" cy="7417415"/>
          </a:xfrm>
          <a:prstGeom prst="rect">
            <a:avLst/>
          </a:prstGeom>
          <a:noFill/>
          <a:ln>
            <a:noFill/>
          </a:ln>
        </p:spPr>
        <p:txBody>
          <a:bodyPr wrap="square" rtlCol="0">
            <a:spAutoFit/>
          </a:bodyPr>
          <a:lstStyle/>
          <a:p>
            <a:pPr algn="ctr"/>
            <a:r>
              <a:rPr lang="en-NZ" sz="4400" b="1" dirty="0">
                <a:latin typeface="Calibri" panose="020F0502020204030204" pitchFamily="34" charset="0"/>
              </a:rPr>
              <a:t>And God raised us up with Christ and seated us with Him in the heavenly realms in Christ Jesus, </a:t>
            </a:r>
            <a:r>
              <a:rPr lang="en-NZ" sz="4400" b="1" dirty="0" smtClean="0">
                <a:latin typeface="Calibri" panose="020F0502020204030204" pitchFamily="34" charset="0"/>
              </a:rPr>
              <a:t>in </a:t>
            </a:r>
            <a:r>
              <a:rPr lang="en-NZ" sz="4400" b="1" dirty="0">
                <a:latin typeface="Calibri" panose="020F0502020204030204" pitchFamily="34" charset="0"/>
              </a:rPr>
              <a:t>order that in the coming ages He might show the incomparable riches of His grace, expressed in His kindness to us in Christ Jesus</a:t>
            </a:r>
            <a:r>
              <a:rPr lang="en-NZ" sz="4400" b="1" dirty="0" smtClean="0">
                <a:latin typeface="Calibri" panose="020F0502020204030204" pitchFamily="34" charset="0"/>
              </a:rPr>
              <a:t>.</a:t>
            </a:r>
          </a:p>
          <a:p>
            <a:pPr algn="ctr"/>
            <a:endParaRPr lang="en-NZ" sz="4200" b="1" dirty="0">
              <a:latin typeface="Calibri" panose="020F0502020204030204" pitchFamily="34" charset="0"/>
            </a:endParaRPr>
          </a:p>
          <a:p>
            <a:r>
              <a:rPr lang="en-NZ" sz="3600" b="1" dirty="0" err="1" smtClean="0">
                <a:latin typeface="Calibri" panose="020F0502020204030204" pitchFamily="34" charset="0"/>
              </a:rPr>
              <a:t>Eph</a:t>
            </a:r>
            <a:r>
              <a:rPr lang="en-NZ" sz="3600" b="1" dirty="0" smtClean="0">
                <a:latin typeface="Calibri" panose="020F0502020204030204" pitchFamily="34" charset="0"/>
              </a:rPr>
              <a:t> 2:4-7 (NIV)</a:t>
            </a:r>
            <a:r>
              <a:rPr lang="en-NZ" sz="4200" b="1" dirty="0" smtClean="0">
                <a:latin typeface="Calibri" panose="020F0502020204030204" pitchFamily="34" charset="0"/>
              </a:rPr>
              <a:t> </a:t>
            </a:r>
            <a:endParaRPr lang="en-NZ" sz="4200" b="1" dirty="0">
              <a:latin typeface="Calibri" panose="020F0502020204030204" pitchFamily="34" charset="0"/>
            </a:endParaRPr>
          </a:p>
          <a:p>
            <a:pPr algn="ctr"/>
            <a:endParaRPr lang="en-NZ" sz="4200" b="1" dirty="0">
              <a:latin typeface="Calibri" panose="020F0502020204030204" pitchFamily="34" charset="0"/>
            </a:endParaRPr>
          </a:p>
          <a:p>
            <a:pPr algn="ctr"/>
            <a:endParaRPr lang="en-NZ" sz="4200" b="1" dirty="0">
              <a:latin typeface="Calibri" panose="020F050202020403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59111" y="4543865"/>
            <a:ext cx="3869657" cy="2173458"/>
          </a:xfrm>
          <a:prstGeom prst="rect">
            <a:avLst/>
          </a:prstGeom>
          <a:effectLst>
            <a:softEdge rad="127000"/>
          </a:effectLst>
        </p:spPr>
      </p:pic>
    </p:spTree>
    <p:extLst>
      <p:ext uri="{BB962C8B-B14F-4D97-AF65-F5344CB8AC3E}">
        <p14:creationId xmlns:p14="http://schemas.microsoft.com/office/powerpoint/2010/main" val="28852052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0" y="0"/>
            <a:ext cx="9144000" cy="2031325"/>
          </a:xfrm>
          <a:prstGeom prst="rect">
            <a:avLst/>
          </a:prstGeom>
          <a:noFill/>
          <a:ln>
            <a:noFill/>
          </a:ln>
        </p:spPr>
        <p:txBody>
          <a:bodyPr wrap="square" rtlCol="0">
            <a:spAutoFit/>
          </a:bodyPr>
          <a:lstStyle/>
          <a:p>
            <a:pPr algn="ctr"/>
            <a:endParaRPr lang="en-NZ" sz="4200" b="1" dirty="0">
              <a:latin typeface="Calibri" panose="020F0502020204030204" pitchFamily="34" charset="0"/>
            </a:endParaRPr>
          </a:p>
          <a:p>
            <a:pPr algn="ctr"/>
            <a:endParaRPr lang="en-NZ" sz="4200" b="1" dirty="0">
              <a:latin typeface="Calibri" panose="020F0502020204030204" pitchFamily="34" charset="0"/>
            </a:endParaRPr>
          </a:p>
          <a:p>
            <a:pPr algn="ctr"/>
            <a:endParaRPr lang="en-NZ" sz="4200" b="1" dirty="0">
              <a:latin typeface="Calibri" panose="020F050202020403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0637" y="4501662"/>
            <a:ext cx="3869657" cy="2173458"/>
          </a:xfrm>
          <a:prstGeom prst="rect">
            <a:avLst/>
          </a:prstGeom>
          <a:effectLst>
            <a:softEdge rad="127000"/>
          </a:effectLst>
        </p:spPr>
      </p:pic>
      <p:sp>
        <p:nvSpPr>
          <p:cNvPr id="2" name="Rectangle 1"/>
          <p:cNvSpPr/>
          <p:nvPr/>
        </p:nvSpPr>
        <p:spPr>
          <a:xfrm>
            <a:off x="1871324" y="2087265"/>
            <a:ext cx="5401351" cy="1200329"/>
          </a:xfrm>
          <a:prstGeom prst="rect">
            <a:avLst/>
          </a:prstGeom>
        </p:spPr>
        <p:txBody>
          <a:bodyPr wrap="none">
            <a:spAutoFit/>
          </a:bodyPr>
          <a:lstStyle/>
          <a:p>
            <a:pPr algn="ctr"/>
            <a:r>
              <a:rPr lang="en-NZ" sz="7200" b="1" dirty="0">
                <a:latin typeface="Calibri" panose="020F0502020204030204" pitchFamily="34" charset="0"/>
              </a:rPr>
              <a:t>Grace Loves…</a:t>
            </a:r>
          </a:p>
        </p:txBody>
      </p:sp>
    </p:spTree>
    <p:extLst>
      <p:ext uri="{BB962C8B-B14F-4D97-AF65-F5344CB8AC3E}">
        <p14:creationId xmlns:p14="http://schemas.microsoft.com/office/powerpoint/2010/main" val="19071303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0" y="182876"/>
            <a:ext cx="9144000" cy="4524315"/>
          </a:xfrm>
          <a:prstGeom prst="rect">
            <a:avLst/>
          </a:prstGeom>
          <a:noFill/>
          <a:ln>
            <a:noFill/>
          </a:ln>
        </p:spPr>
        <p:txBody>
          <a:bodyPr wrap="square" rtlCol="0">
            <a:spAutoFit/>
          </a:bodyPr>
          <a:lstStyle/>
          <a:p>
            <a:pPr algn="ctr"/>
            <a:r>
              <a:rPr lang="en-NZ" sz="4800" b="1" dirty="0">
                <a:latin typeface="Calibri" panose="020F0502020204030204" pitchFamily="34" charset="0"/>
              </a:rPr>
              <a:t>Such love has no fear, because perfect love expels all fear. If we are afraid, it is for fear of punishment, and this shows that we have not fully experienced his perfect </a:t>
            </a:r>
            <a:r>
              <a:rPr lang="en-NZ" sz="4800" b="1" dirty="0" smtClean="0">
                <a:latin typeface="Calibri" panose="020F0502020204030204" pitchFamily="34" charset="0"/>
              </a:rPr>
              <a:t>love - </a:t>
            </a:r>
            <a:r>
              <a:rPr lang="en-NZ" sz="3600" b="1" dirty="0" smtClean="0">
                <a:latin typeface="Calibri" panose="020F0502020204030204" pitchFamily="34" charset="0"/>
              </a:rPr>
              <a:t>1 </a:t>
            </a:r>
            <a:r>
              <a:rPr lang="en-NZ" sz="3600" b="1" dirty="0">
                <a:latin typeface="Calibri" panose="020F0502020204030204" pitchFamily="34" charset="0"/>
              </a:rPr>
              <a:t>John 4:18</a:t>
            </a:r>
            <a:endParaRPr lang="en-NZ" sz="3600" dirty="0">
              <a:latin typeface="Calibri" panose="020F050202020403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1317" y="4529798"/>
            <a:ext cx="3869657" cy="2173458"/>
          </a:xfrm>
          <a:prstGeom prst="rect">
            <a:avLst/>
          </a:prstGeom>
          <a:effectLst>
            <a:softEdge rad="127000"/>
          </a:effectLst>
        </p:spPr>
      </p:pic>
      <p:sp>
        <p:nvSpPr>
          <p:cNvPr id="2" name="Rectangle 1"/>
          <p:cNvSpPr/>
          <p:nvPr/>
        </p:nvSpPr>
        <p:spPr>
          <a:xfrm>
            <a:off x="4479634" y="2087265"/>
            <a:ext cx="184730" cy="1200329"/>
          </a:xfrm>
          <a:prstGeom prst="rect">
            <a:avLst/>
          </a:prstGeom>
        </p:spPr>
        <p:txBody>
          <a:bodyPr wrap="none">
            <a:spAutoFit/>
          </a:bodyPr>
          <a:lstStyle/>
          <a:p>
            <a:pPr algn="ctr"/>
            <a:endParaRPr lang="en-NZ" sz="7200" b="1" dirty="0">
              <a:latin typeface="Calibri" panose="020F0502020204030204" pitchFamily="34" charset="0"/>
            </a:endParaRPr>
          </a:p>
        </p:txBody>
      </p:sp>
    </p:spTree>
    <p:extLst>
      <p:ext uri="{BB962C8B-B14F-4D97-AF65-F5344CB8AC3E}">
        <p14:creationId xmlns:p14="http://schemas.microsoft.com/office/powerpoint/2010/main" val="22259289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92366" y="112537"/>
            <a:ext cx="9144000" cy="5386090"/>
          </a:xfrm>
          <a:prstGeom prst="rect">
            <a:avLst/>
          </a:prstGeom>
          <a:noFill/>
          <a:ln>
            <a:noFill/>
          </a:ln>
        </p:spPr>
        <p:txBody>
          <a:bodyPr wrap="square" rtlCol="0">
            <a:spAutoFit/>
          </a:bodyPr>
          <a:lstStyle/>
          <a:p>
            <a:pPr algn="ctr"/>
            <a:r>
              <a:rPr lang="en-NZ" sz="4300" b="1" dirty="0">
                <a:latin typeface="Calibri" panose="020F0502020204030204" pitchFamily="34" charset="0"/>
              </a:rPr>
              <a:t>The effect of a great love is always to cleanse. When people really &amp; truly fall in love, their love compels them to </a:t>
            </a:r>
            <a:r>
              <a:rPr lang="en-NZ" sz="4300" b="1" dirty="0" smtClean="0">
                <a:latin typeface="Calibri" panose="020F0502020204030204" pitchFamily="34" charset="0"/>
              </a:rPr>
              <a:t>goodness…That </a:t>
            </a:r>
            <a:r>
              <a:rPr lang="en-NZ" sz="4300" b="1" dirty="0">
                <a:latin typeface="Calibri" panose="020F0502020204030204" pitchFamily="34" charset="0"/>
              </a:rPr>
              <a:t>is what Christ does for us. When we love Him, that love re-creates and restores our will to </a:t>
            </a:r>
            <a:r>
              <a:rPr lang="en-NZ" sz="4300" b="1" dirty="0" smtClean="0">
                <a:latin typeface="Calibri" panose="020F0502020204030204" pitchFamily="34" charset="0"/>
              </a:rPr>
              <a:t>goodness - </a:t>
            </a:r>
            <a:r>
              <a:rPr lang="en-NZ" sz="4300" b="1" i="1" dirty="0" smtClean="0">
                <a:latin typeface="Calibri" panose="020F0502020204030204" pitchFamily="34" charset="0"/>
              </a:rPr>
              <a:t>Barclay</a:t>
            </a:r>
            <a:endParaRPr lang="en-NZ" sz="4300" b="1" i="1" dirty="0">
              <a:latin typeface="Calibri" panose="020F0502020204030204" pitchFamily="34" charset="0"/>
            </a:endParaRPr>
          </a:p>
          <a:p>
            <a:pPr algn="ctr"/>
            <a:endParaRPr lang="en-NZ" sz="4300" dirty="0">
              <a:latin typeface="Calibri" panose="020F050202020403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30977" y="4656410"/>
            <a:ext cx="3869657" cy="2173458"/>
          </a:xfrm>
          <a:prstGeom prst="rect">
            <a:avLst/>
          </a:prstGeom>
          <a:effectLst>
            <a:softEdge rad="127000"/>
          </a:effectLst>
        </p:spPr>
      </p:pic>
      <p:sp>
        <p:nvSpPr>
          <p:cNvPr id="2" name="Rectangle 1"/>
          <p:cNvSpPr/>
          <p:nvPr/>
        </p:nvSpPr>
        <p:spPr>
          <a:xfrm>
            <a:off x="4479634" y="2087265"/>
            <a:ext cx="184730" cy="1200329"/>
          </a:xfrm>
          <a:prstGeom prst="rect">
            <a:avLst/>
          </a:prstGeom>
        </p:spPr>
        <p:txBody>
          <a:bodyPr wrap="none">
            <a:spAutoFit/>
          </a:bodyPr>
          <a:lstStyle/>
          <a:p>
            <a:pPr algn="ctr"/>
            <a:endParaRPr lang="en-NZ" sz="7200" b="1" dirty="0">
              <a:latin typeface="Calibri" panose="020F0502020204030204" pitchFamily="34" charset="0"/>
            </a:endParaRPr>
          </a:p>
        </p:txBody>
      </p:sp>
    </p:spTree>
    <p:extLst>
      <p:ext uri="{BB962C8B-B14F-4D97-AF65-F5344CB8AC3E}">
        <p14:creationId xmlns:p14="http://schemas.microsoft.com/office/powerpoint/2010/main" val="14385558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0" y="0"/>
            <a:ext cx="9144000" cy="2031325"/>
          </a:xfrm>
          <a:prstGeom prst="rect">
            <a:avLst/>
          </a:prstGeom>
          <a:noFill/>
          <a:ln>
            <a:noFill/>
          </a:ln>
        </p:spPr>
        <p:txBody>
          <a:bodyPr wrap="square" rtlCol="0">
            <a:spAutoFit/>
          </a:bodyPr>
          <a:lstStyle/>
          <a:p>
            <a:pPr algn="ctr"/>
            <a:endParaRPr lang="en-NZ" sz="4200" b="1" dirty="0">
              <a:latin typeface="Calibri" panose="020F0502020204030204" pitchFamily="34" charset="0"/>
            </a:endParaRPr>
          </a:p>
          <a:p>
            <a:pPr algn="ctr"/>
            <a:endParaRPr lang="en-NZ" sz="4200" b="1" dirty="0">
              <a:latin typeface="Calibri" panose="020F0502020204030204" pitchFamily="34" charset="0"/>
            </a:endParaRPr>
          </a:p>
          <a:p>
            <a:pPr algn="ctr"/>
            <a:endParaRPr lang="en-NZ" sz="4200" b="1" dirty="0">
              <a:latin typeface="Calibri" panose="020F050202020403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0637" y="4501662"/>
            <a:ext cx="3869657" cy="2173458"/>
          </a:xfrm>
          <a:prstGeom prst="rect">
            <a:avLst/>
          </a:prstGeom>
          <a:effectLst>
            <a:softEdge rad="127000"/>
          </a:effectLst>
        </p:spPr>
      </p:pic>
      <p:sp>
        <p:nvSpPr>
          <p:cNvPr id="2" name="Rectangle 1"/>
          <p:cNvSpPr/>
          <p:nvPr/>
        </p:nvSpPr>
        <p:spPr>
          <a:xfrm>
            <a:off x="933280" y="2087265"/>
            <a:ext cx="7277441" cy="1200329"/>
          </a:xfrm>
          <a:prstGeom prst="rect">
            <a:avLst/>
          </a:prstGeom>
        </p:spPr>
        <p:txBody>
          <a:bodyPr wrap="none">
            <a:spAutoFit/>
          </a:bodyPr>
          <a:lstStyle/>
          <a:p>
            <a:pPr algn="ctr"/>
            <a:r>
              <a:rPr lang="en-NZ" sz="7200" b="1" dirty="0">
                <a:latin typeface="Calibri" panose="020F0502020204030204" pitchFamily="34" charset="0"/>
              </a:rPr>
              <a:t>Grace </a:t>
            </a:r>
            <a:r>
              <a:rPr lang="en-NZ" sz="7200" b="1" dirty="0" smtClean="0">
                <a:latin typeface="Calibri" panose="020F0502020204030204" pitchFamily="34" charset="0"/>
              </a:rPr>
              <a:t>Empowers…</a:t>
            </a:r>
            <a:endParaRPr lang="en-NZ" sz="7200" b="1" dirty="0">
              <a:latin typeface="Calibri" panose="020F0502020204030204" pitchFamily="34" charset="0"/>
            </a:endParaRPr>
          </a:p>
        </p:txBody>
      </p:sp>
    </p:spTree>
    <p:extLst>
      <p:ext uri="{BB962C8B-B14F-4D97-AF65-F5344CB8AC3E}">
        <p14:creationId xmlns:p14="http://schemas.microsoft.com/office/powerpoint/2010/main" val="13980973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0" y="112549"/>
            <a:ext cx="9144000" cy="4524315"/>
          </a:xfrm>
          <a:prstGeom prst="rect">
            <a:avLst/>
          </a:prstGeom>
          <a:noFill/>
          <a:ln>
            <a:noFill/>
          </a:ln>
        </p:spPr>
        <p:txBody>
          <a:bodyPr wrap="square" rtlCol="0">
            <a:spAutoFit/>
          </a:bodyPr>
          <a:lstStyle/>
          <a:p>
            <a:pPr algn="ctr"/>
            <a:r>
              <a:rPr lang="en-NZ" sz="4800" b="1" dirty="0">
                <a:latin typeface="Calibri" panose="020F0502020204030204" pitchFamily="34" charset="0"/>
              </a:rPr>
              <a:t>I pray that the eyes of your heart may be enlightened in order that you may know the hope to which </a:t>
            </a:r>
            <a:r>
              <a:rPr lang="en-NZ" sz="4800" b="1" dirty="0">
                <a:latin typeface="Calibri" panose="020F0502020204030204" pitchFamily="34" charset="0"/>
              </a:rPr>
              <a:t>H</a:t>
            </a:r>
            <a:r>
              <a:rPr lang="en-NZ" sz="4800" b="1" dirty="0" smtClean="0">
                <a:latin typeface="Calibri" panose="020F0502020204030204" pitchFamily="34" charset="0"/>
              </a:rPr>
              <a:t>e </a:t>
            </a:r>
            <a:r>
              <a:rPr lang="en-NZ" sz="4800" b="1" dirty="0">
                <a:latin typeface="Calibri" panose="020F0502020204030204" pitchFamily="34" charset="0"/>
              </a:rPr>
              <a:t>has called you, the riches of </a:t>
            </a:r>
            <a:r>
              <a:rPr lang="en-NZ" sz="4800" b="1" dirty="0" smtClean="0">
                <a:latin typeface="Calibri" panose="020F0502020204030204" pitchFamily="34" charset="0"/>
              </a:rPr>
              <a:t>His </a:t>
            </a:r>
            <a:r>
              <a:rPr lang="en-NZ" sz="4800" b="1" dirty="0">
                <a:latin typeface="Calibri" panose="020F0502020204030204" pitchFamily="34" charset="0"/>
              </a:rPr>
              <a:t>glorious inheritance in </a:t>
            </a:r>
            <a:r>
              <a:rPr lang="en-NZ" sz="4800" b="1" dirty="0" smtClean="0">
                <a:latin typeface="Calibri" panose="020F0502020204030204" pitchFamily="34" charset="0"/>
              </a:rPr>
              <a:t>His </a:t>
            </a:r>
            <a:r>
              <a:rPr lang="en-NZ" sz="4800" b="1" dirty="0">
                <a:latin typeface="Calibri" panose="020F0502020204030204" pitchFamily="34" charset="0"/>
              </a:rPr>
              <a:t>holy people</a:t>
            </a:r>
            <a:r>
              <a:rPr lang="en-NZ" sz="4800" b="1" dirty="0" smtClean="0">
                <a:latin typeface="Calibri" panose="020F0502020204030204" pitchFamily="34" charset="0"/>
              </a:rPr>
              <a:t>,</a:t>
            </a:r>
            <a:r>
              <a:rPr lang="en-NZ" sz="4800" b="1" dirty="0">
                <a:latin typeface="Calibri" panose="020F0502020204030204" pitchFamily="34" charset="0"/>
              </a:rPr>
              <a:t>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0637" y="4501662"/>
            <a:ext cx="3869657" cy="2173458"/>
          </a:xfrm>
          <a:prstGeom prst="rect">
            <a:avLst/>
          </a:prstGeom>
          <a:effectLst>
            <a:softEdge rad="127000"/>
          </a:effectLst>
        </p:spPr>
      </p:pic>
    </p:spTree>
    <p:extLst>
      <p:ext uri="{BB962C8B-B14F-4D97-AF65-F5344CB8AC3E}">
        <p14:creationId xmlns:p14="http://schemas.microsoft.com/office/powerpoint/2010/main" val="705208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0" y="98475"/>
            <a:ext cx="9144000" cy="5755422"/>
          </a:xfrm>
          <a:prstGeom prst="rect">
            <a:avLst/>
          </a:prstGeom>
          <a:noFill/>
          <a:ln>
            <a:noFill/>
          </a:ln>
        </p:spPr>
        <p:txBody>
          <a:bodyPr wrap="square" rtlCol="0">
            <a:spAutoFit/>
          </a:bodyPr>
          <a:lstStyle/>
          <a:p>
            <a:pPr algn="ctr"/>
            <a:r>
              <a:rPr lang="en-NZ" sz="4600" b="1" dirty="0" smtClean="0">
                <a:latin typeface="Calibri" panose="020F0502020204030204" pitchFamily="34" charset="0"/>
              </a:rPr>
              <a:t>and His incomparably great power for us who believe. That </a:t>
            </a:r>
            <a:r>
              <a:rPr lang="en-NZ" sz="4600" b="1" dirty="0">
                <a:latin typeface="Calibri" panose="020F0502020204030204" pitchFamily="34" charset="0"/>
              </a:rPr>
              <a:t>power is the same as the mighty </a:t>
            </a:r>
            <a:r>
              <a:rPr lang="en-NZ" sz="4600" b="1" dirty="0" smtClean="0">
                <a:latin typeface="Calibri" panose="020F0502020204030204" pitchFamily="34" charset="0"/>
              </a:rPr>
              <a:t>strength </a:t>
            </a:r>
            <a:r>
              <a:rPr lang="en-NZ" sz="4600" b="1" dirty="0">
                <a:latin typeface="Calibri" panose="020F0502020204030204" pitchFamily="34" charset="0"/>
              </a:rPr>
              <a:t>H</a:t>
            </a:r>
            <a:r>
              <a:rPr lang="en-NZ" sz="4600" b="1" dirty="0" smtClean="0">
                <a:latin typeface="Calibri" panose="020F0502020204030204" pitchFamily="34" charset="0"/>
              </a:rPr>
              <a:t>e </a:t>
            </a:r>
            <a:r>
              <a:rPr lang="en-NZ" sz="4600" b="1" dirty="0">
                <a:latin typeface="Calibri" panose="020F0502020204030204" pitchFamily="34" charset="0"/>
              </a:rPr>
              <a:t>exerted when </a:t>
            </a:r>
            <a:r>
              <a:rPr lang="en-NZ" sz="4600" b="1" dirty="0" smtClean="0">
                <a:latin typeface="Calibri" panose="020F0502020204030204" pitchFamily="34" charset="0"/>
              </a:rPr>
              <a:t>He </a:t>
            </a:r>
            <a:r>
              <a:rPr lang="en-NZ" sz="4600" b="1" dirty="0">
                <a:latin typeface="Calibri" panose="020F0502020204030204" pitchFamily="34" charset="0"/>
              </a:rPr>
              <a:t>raised Christ from the dead and seated </a:t>
            </a:r>
            <a:r>
              <a:rPr lang="en-NZ" sz="4600" b="1" dirty="0" smtClean="0">
                <a:latin typeface="Calibri" panose="020F0502020204030204" pitchFamily="34" charset="0"/>
              </a:rPr>
              <a:t>Him </a:t>
            </a:r>
            <a:r>
              <a:rPr lang="en-NZ" sz="4600" b="1" dirty="0">
                <a:latin typeface="Calibri" panose="020F0502020204030204" pitchFamily="34" charset="0"/>
              </a:rPr>
              <a:t>at </a:t>
            </a:r>
            <a:r>
              <a:rPr lang="en-NZ" sz="4600" b="1" dirty="0" smtClean="0">
                <a:latin typeface="Calibri" panose="020F0502020204030204" pitchFamily="34" charset="0"/>
              </a:rPr>
              <a:t>His </a:t>
            </a:r>
            <a:r>
              <a:rPr lang="en-NZ" sz="4600" b="1" dirty="0">
                <a:latin typeface="Calibri" panose="020F0502020204030204" pitchFamily="34" charset="0"/>
              </a:rPr>
              <a:t>right hand in the heavenly </a:t>
            </a:r>
            <a:r>
              <a:rPr lang="en-NZ" sz="4600" b="1" dirty="0" smtClean="0">
                <a:latin typeface="Calibri" panose="020F0502020204030204" pitchFamily="34" charset="0"/>
              </a:rPr>
              <a:t>realms. </a:t>
            </a:r>
          </a:p>
          <a:p>
            <a:r>
              <a:rPr lang="en-NZ" sz="4000" b="1" dirty="0" err="1" smtClean="0">
                <a:latin typeface="Calibri" panose="020F0502020204030204" pitchFamily="34" charset="0"/>
              </a:rPr>
              <a:t>Eph</a:t>
            </a:r>
            <a:r>
              <a:rPr lang="en-NZ" sz="4000" b="1" dirty="0" smtClean="0">
                <a:latin typeface="Calibri" panose="020F0502020204030204" pitchFamily="34" charset="0"/>
              </a:rPr>
              <a:t> 1:18-20 (NIV)</a:t>
            </a:r>
            <a:endParaRPr lang="en-NZ" sz="4000" b="1" dirty="0">
              <a:latin typeface="Calibri" panose="020F0502020204030204" pitchFamily="34" charset="0"/>
            </a:endParaRPr>
          </a:p>
          <a:p>
            <a:pPr algn="ctr"/>
            <a:r>
              <a:rPr lang="en-NZ" sz="4600" b="1" dirty="0">
                <a:latin typeface="Calibri" panose="020F0502020204030204" pitchFamily="34" charset="0"/>
              </a:rPr>
              <a:t>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0637" y="4501662"/>
            <a:ext cx="3869657" cy="2173458"/>
          </a:xfrm>
          <a:prstGeom prst="rect">
            <a:avLst/>
          </a:prstGeom>
          <a:effectLst>
            <a:softEdge rad="127000"/>
          </a:effectLst>
        </p:spPr>
      </p:pic>
    </p:spTree>
    <p:extLst>
      <p:ext uri="{BB962C8B-B14F-4D97-AF65-F5344CB8AC3E}">
        <p14:creationId xmlns:p14="http://schemas.microsoft.com/office/powerpoint/2010/main" val="2102674666"/>
      </p:ext>
    </p:extLst>
  </p:cSld>
  <p:clrMapOvr>
    <a:masterClrMapping/>
  </p:clrMapOvr>
</p:sld>
</file>

<file path=ppt/theme/theme1.xml><?xml version="1.0" encoding="utf-8"?>
<a:theme xmlns:a="http://schemas.openxmlformats.org/drawingml/2006/main" name="Office Theme">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butterfly</Template>
  <TotalTime>239</TotalTime>
  <Words>372</Words>
  <Application>Microsoft Office PowerPoint</Application>
  <PresentationFormat>On-screen Show (4:3)</PresentationFormat>
  <Paragraphs>28</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宋体</vt:lpstr>
      <vt:lpstr>Arial</vt:lpstr>
      <vt:lpstr>Calibri</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When Life is Brutiful</dc:title>
  <dc:creator>Microsoft account</dc:creator>
  <cp:lastModifiedBy>Microsoft account</cp:lastModifiedBy>
  <cp:revision>14</cp:revision>
  <dcterms:created xsi:type="dcterms:W3CDTF">2015-02-27T01:24:33Z</dcterms:created>
  <dcterms:modified xsi:type="dcterms:W3CDTF">2015-03-07T19:08:10Z</dcterms:modified>
</cp:coreProperties>
</file>