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66" r:id="rId4"/>
    <p:sldId id="269" r:id="rId5"/>
    <p:sldId id="259" r:id="rId6"/>
    <p:sldId id="260" r:id="rId7"/>
    <p:sldId id="261" r:id="rId8"/>
    <p:sldId id="262" r:id="rId9"/>
    <p:sldId id="263" r:id="rId10"/>
    <p:sldId id="264" r:id="rId11"/>
    <p:sldId id="270" r:id="rId12"/>
    <p:sldId id="272" r:id="rId13"/>
    <p:sldId id="265" r:id="rId14"/>
    <p:sldId id="271" r:id="rId15"/>
    <p:sldId id="267" r:id="rId16"/>
    <p:sldId id="273" r:id="rId17"/>
    <p:sldId id="268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g>
</file>

<file path=ppt/media/image2.jp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5510411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7860858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3923278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3036717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1114178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621624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6009003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3542776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0794118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5954407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3760222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114961-E9A3-40DC-A9E4-588A427050AD}" type="datetimeFigureOut">
              <a:rPr lang="en-NZ" smtClean="0"/>
              <a:t>1/03/2015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F6F5A0-5F32-4F8D-B032-7A2C0B478DBA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4667216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art 1 – ‘grace </a:t>
            </a:r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dentity’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62000" y="1723231"/>
            <a:ext cx="7620000" cy="4279900"/>
          </a:xfrm>
        </p:spPr>
      </p:pic>
    </p:spTree>
    <p:extLst>
      <p:ext uri="{BB962C8B-B14F-4D97-AF65-F5344CB8AC3E}">
        <p14:creationId xmlns:p14="http://schemas.microsoft.com/office/powerpoint/2010/main" val="3901178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dentity influencers &amp; thieves 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tx2">
              <a:lumMod val="75000"/>
            </a:schemeClr>
          </a:solidFill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#3. </a:t>
            </a:r>
            <a:r>
              <a:rPr lang="en-NZ" sz="44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spiritual dis-ease of sin</a:t>
            </a: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Ephesians 2 verse 3                  All of us also lived among them at one time, gratifying the cravings of our sinful nature and following its desires and thoughts.</a:t>
            </a:r>
            <a:endParaRPr lang="en-NZ" sz="44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786988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 spiritual dis-ease of sin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tx2">
              <a:lumMod val="75000"/>
            </a:schemeClr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Sin is a dis-ease of the soul, being out of alignment with God</a:t>
            </a: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 were created a ‘living soul’ to be in relationship with God (Genesis 2 verse 7)</a:t>
            </a:r>
            <a:endParaRPr lang="en-NZ" sz="44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529687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47664" y="548680"/>
            <a:ext cx="6120680" cy="6120680"/>
          </a:xfrm>
        </p:spPr>
      </p:pic>
    </p:spTree>
    <p:extLst>
      <p:ext uri="{BB962C8B-B14F-4D97-AF65-F5344CB8AC3E}">
        <p14:creationId xmlns:p14="http://schemas.microsoft.com/office/powerpoint/2010/main" val="38802685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 spiritual dis-ease of sin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tx2">
              <a:lumMod val="75000"/>
            </a:schemeClr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John 8 verse 34 &amp; 36</a:t>
            </a: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34. Jesus replied, "I tell you the truth, everyone who sins is a slave to sin…</a:t>
            </a: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36. So if the Son sets you free, you will be free indeed.</a:t>
            </a:r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5567717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 spiritual dis-ease of sin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tx2">
              <a:lumMod val="75000"/>
            </a:schemeClr>
          </a:solidFill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Romans 3 verse 22 &amp; 23</a:t>
            </a:r>
          </a:p>
          <a:p>
            <a:pPr marL="0" indent="0">
              <a:buNone/>
            </a:pPr>
            <a:r>
              <a:rPr lang="en-NZ" sz="480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22</a:t>
            </a: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This righteousness from God comes through faith in Jesus Christ to all who believe. There is no difference,</a:t>
            </a:r>
          </a:p>
          <a:p>
            <a:pPr marL="0" indent="0">
              <a:buNone/>
            </a:pP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23. for all have sinned and fall short of the glory of God,</a:t>
            </a:r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9767475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ife in the land of the living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81128"/>
          </a:xfrm>
          <a:solidFill>
            <a:schemeClr val="tx2">
              <a:lumMod val="75000"/>
            </a:schemeClr>
          </a:solidFill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Ephesians 2 verse 4&amp;5</a:t>
            </a:r>
          </a:p>
          <a:p>
            <a:pPr marL="0" indent="0">
              <a:buNone/>
            </a:pP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4. </a:t>
            </a:r>
            <a:r>
              <a:rPr lang="en-NZ" sz="48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But</a:t>
            </a: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NZ" sz="48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because</a:t>
            </a: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of his </a:t>
            </a:r>
            <a:r>
              <a:rPr lang="en-NZ" sz="48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great love </a:t>
            </a: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 us, God, who is </a:t>
            </a:r>
            <a:r>
              <a:rPr lang="en-NZ" sz="48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rich in mercy,</a:t>
            </a:r>
          </a:p>
          <a:p>
            <a:pPr marL="0" indent="0">
              <a:buNone/>
            </a:pP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5. </a:t>
            </a:r>
            <a:r>
              <a:rPr lang="en-NZ" sz="48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made us alive </a:t>
            </a: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with Christ even when we were dead in transgressions — </a:t>
            </a:r>
            <a:r>
              <a:rPr lang="en-NZ" sz="48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it is by grace </a:t>
            </a: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 have been saved.</a:t>
            </a:r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26893286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03648" y="404664"/>
            <a:ext cx="6194822" cy="6194822"/>
          </a:xfrm>
        </p:spPr>
      </p:pic>
    </p:spTree>
    <p:extLst>
      <p:ext uri="{BB962C8B-B14F-4D97-AF65-F5344CB8AC3E}">
        <p14:creationId xmlns:p14="http://schemas.microsoft.com/office/powerpoint/2010/main" val="1218974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race identity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25144"/>
          </a:xfrm>
          <a:solidFill>
            <a:schemeClr val="tx2">
              <a:lumMod val="75000"/>
            </a:schemeClr>
          </a:solidFill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 am…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Greatly loved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Given unlimited mercy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Given resurrection life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Given </a:t>
            </a: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salvation by grace </a:t>
            </a:r>
            <a:endParaRPr lang="en-NZ" sz="4400" dirty="0" smtClean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ü"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Given purpose </a:t>
            </a:r>
            <a:endParaRPr lang="en-NZ" sz="44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458016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dentity defines you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tx2">
              <a:lumMod val="75000"/>
            </a:schemeClr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How we see ourselves, view ourselves, determines how we live</a:t>
            </a: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Our identity is influenced by several factors</a:t>
            </a:r>
            <a:endParaRPr lang="en-NZ" sz="44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410474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</a:rPr>
              <a:t>l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ife in the land of the dead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Dead man/woman…walking</a:t>
            </a:r>
          </a:p>
          <a:p>
            <a:pPr marL="0" indent="0">
              <a:buNone/>
            </a:pPr>
            <a:endParaRPr lang="en-NZ" sz="4400" dirty="0" smtClean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Ephesians 2 verse 1 </a:t>
            </a: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‘As for you, you were dead in your transgressions and sins…’</a:t>
            </a:r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22850412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ife in the land of the dead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63272" cy="4525963"/>
          </a:xfrm>
          <a:solidFill>
            <a:schemeClr val="tx2">
              <a:lumMod val="75000"/>
            </a:schemeClr>
          </a:solidFill>
        </p:spPr>
        <p:txBody>
          <a:bodyPr/>
          <a:lstStyle/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Dead man/woman…under wrath</a:t>
            </a:r>
          </a:p>
          <a:p>
            <a:pPr marL="0" indent="0">
              <a:buNone/>
            </a:pPr>
            <a:endParaRPr lang="en-NZ" sz="4400" dirty="0" smtClean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Ephesians 2 verse 3b</a:t>
            </a: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‘…Like the rest, we were by nature objects of wrath.’</a:t>
            </a:r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40006138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</a:rPr>
              <a:t>i</a:t>
            </a:r>
            <a:r>
              <a:rPr lang="en-NZ" dirty="0" smtClean="0">
                <a:solidFill>
                  <a:schemeClr val="bg1"/>
                </a:solidFill>
              </a:rPr>
              <a:t>dentity influencers &amp; thieves </a:t>
            </a:r>
            <a:endParaRPr lang="en-NZ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69160"/>
          </a:xfrm>
          <a:solidFill>
            <a:schemeClr val="tx2">
              <a:lumMod val="75000"/>
            </a:schemeClr>
          </a:solidFill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NZ" sz="44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#1. The ‘spirit of this age’</a:t>
            </a:r>
            <a:endParaRPr lang="en-NZ" sz="4400" u="sng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2:1. As for you, you were dead in your transgressions and sins,</a:t>
            </a: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2:2. in which you used to live when you followed </a:t>
            </a:r>
            <a:r>
              <a:rPr lang="en-NZ" sz="44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ways of this world </a:t>
            </a:r>
          </a:p>
        </p:txBody>
      </p:sp>
    </p:spTree>
    <p:extLst>
      <p:ext uri="{BB962C8B-B14F-4D97-AF65-F5344CB8AC3E}">
        <p14:creationId xmlns:p14="http://schemas.microsoft.com/office/powerpoint/2010/main" val="33025027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Galatians 1 verse 3 &amp; 4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tx2">
              <a:lumMod val="75000"/>
            </a:schemeClr>
          </a:solidFill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3. Grace and peace to you from God our Father and the Lord Jesus Christ,</a:t>
            </a: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4. who gave himself for our sins to rescue us </a:t>
            </a:r>
            <a:r>
              <a:rPr lang="en-NZ" sz="44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from the present evil age</a:t>
            </a: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according to the will of our God and Father,</a:t>
            </a:r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40860535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dentity influencers &amp; thieves 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#2. </a:t>
            </a:r>
            <a:r>
              <a:rPr lang="en-NZ" sz="44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spiritual powers of evil </a:t>
            </a: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Verse 2. ‘…and of </a:t>
            </a:r>
            <a:r>
              <a:rPr lang="en-NZ" sz="44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ruler </a:t>
            </a: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of the kingdom of the air, </a:t>
            </a:r>
            <a:r>
              <a:rPr lang="en-NZ" sz="44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spirit </a:t>
            </a: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who is now at work in those who are disobedient.</a:t>
            </a:r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7779908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 spiritual powers of evil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John 12 verse 31  </a:t>
            </a:r>
          </a:p>
          <a:p>
            <a:pPr marL="0" indent="0">
              <a:buNone/>
            </a:pPr>
            <a:endParaRPr lang="en-NZ" sz="4400" dirty="0" smtClean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‘Now is the time for judgment on this world; now the </a:t>
            </a:r>
            <a:r>
              <a:rPr lang="en-NZ" sz="44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prince of this world</a:t>
            </a:r>
            <a:r>
              <a:rPr lang="en-NZ" sz="44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will be driven out.’</a:t>
            </a:r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975880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75000"/>
            </a:schemeClr>
          </a:solidFill>
        </p:spPr>
        <p:txBody>
          <a:bodyPr/>
          <a:lstStyle/>
          <a:p>
            <a:r>
              <a:rPr lang="en-NZ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NZ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 spiritual powers of evil</a:t>
            </a:r>
            <a:endParaRPr lang="en-NZ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tx2">
              <a:lumMod val="75000"/>
            </a:schemeClr>
          </a:solidFill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 Corinthians 4 verse 4  </a:t>
            </a:r>
          </a:p>
          <a:p>
            <a:pPr marL="0" indent="0">
              <a:buNone/>
            </a:pPr>
            <a:endParaRPr lang="en-NZ" sz="48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‘The </a:t>
            </a:r>
            <a:r>
              <a:rPr lang="en-NZ" sz="4800" u="sng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god of this age </a:t>
            </a:r>
            <a:r>
              <a:rPr lang="en-NZ" sz="48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has blinded the minds of unbelievers, so that they cannot see the light of the gospel of the glory of Christ, who is the image of God.’</a:t>
            </a:r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502724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</TotalTime>
  <Words>544</Words>
  <Application>Microsoft Office PowerPoint</Application>
  <PresentationFormat>On-screen Show (4:3)</PresentationFormat>
  <Paragraphs>57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part 1 – ‘grace identity’</vt:lpstr>
      <vt:lpstr>identity defines you</vt:lpstr>
      <vt:lpstr>life in the land of the dead</vt:lpstr>
      <vt:lpstr>life in the land of the dead</vt:lpstr>
      <vt:lpstr>identity influencers &amp; thieves </vt:lpstr>
      <vt:lpstr>Galatians 1 verse 3 &amp; 4</vt:lpstr>
      <vt:lpstr>identity influencers &amp; thieves </vt:lpstr>
      <vt:lpstr>the spiritual powers of evil</vt:lpstr>
      <vt:lpstr>the spiritual powers of evil</vt:lpstr>
      <vt:lpstr>identity influencers &amp; thieves </vt:lpstr>
      <vt:lpstr>the spiritual dis-ease of sin</vt:lpstr>
      <vt:lpstr>PowerPoint Presentation</vt:lpstr>
      <vt:lpstr>the spiritual dis-ease of sin</vt:lpstr>
      <vt:lpstr>the spiritual dis-ease of sin</vt:lpstr>
      <vt:lpstr>life in the land of the living</vt:lpstr>
      <vt:lpstr>PowerPoint Presentation</vt:lpstr>
      <vt:lpstr>grace identity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part 1 – ‘grace identity’</dc:title>
  <dc:creator>Mazhar Kefali</dc:creator>
  <cp:lastModifiedBy>Mazhar Kefali</cp:lastModifiedBy>
  <cp:revision>21</cp:revision>
  <dcterms:created xsi:type="dcterms:W3CDTF">2015-02-28T06:42:56Z</dcterms:created>
  <dcterms:modified xsi:type="dcterms:W3CDTF">2015-02-28T19:25:22Z</dcterms:modified>
</cp:coreProperties>
</file>

<file path=docProps/thumbnail.jpeg>
</file>